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58" r:id="rId6"/>
    <p:sldMasterId id="2147483668" r:id="rId7"/>
    <p:sldMasterId id="2147483678" r:id="rId8"/>
  </p:sldMasterIdLst>
  <p:notesMasterIdLst>
    <p:notesMasterId r:id="rId39"/>
  </p:notesMasterIdLst>
  <p:handoutMasterIdLst>
    <p:handoutMasterId r:id="rId40"/>
  </p:handoutMasterIdLst>
  <p:sldIdLst>
    <p:sldId id="256" r:id="rId9"/>
    <p:sldId id="261" r:id="rId10"/>
    <p:sldId id="277" r:id="rId11"/>
    <p:sldId id="276" r:id="rId12"/>
    <p:sldId id="451" r:id="rId13"/>
    <p:sldId id="458" r:id="rId14"/>
    <p:sldId id="268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481" r:id="rId26"/>
    <p:sldId id="459" r:id="rId27"/>
    <p:sldId id="467" r:id="rId28"/>
    <p:sldId id="462" r:id="rId29"/>
    <p:sldId id="466" r:id="rId30"/>
    <p:sldId id="464" r:id="rId31"/>
    <p:sldId id="465" r:id="rId32"/>
    <p:sldId id="288" r:id="rId33"/>
    <p:sldId id="289" r:id="rId34"/>
    <p:sldId id="478" r:id="rId35"/>
    <p:sldId id="479" r:id="rId36"/>
    <p:sldId id="480" r:id="rId37"/>
    <p:sldId id="2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F49D1-9481-4D83-969C-34266C9023D7}" v="51" dt="2024-07-03T15:05:19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8" autoAdjust="0"/>
    <p:restoredTop sz="94620" autoAdjust="0"/>
  </p:normalViewPr>
  <p:slideViewPr>
    <p:cSldViewPr snapToGrid="0">
      <p:cViewPr varScale="1">
        <p:scale>
          <a:sx n="75" d="100"/>
          <a:sy n="75" d="100"/>
        </p:scale>
        <p:origin x="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036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microsoft.com/office/2015/10/relationships/revisionInfo" Target="revisionInfo.xml"/><Relationship Id="rId20" Type="http://schemas.openxmlformats.org/officeDocument/2006/relationships/slide" Target="slides/slide12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Pope" userId="f5d295c0-6276-4649-9eac-057c4f780864" providerId="ADAL" clId="{6D7F49D1-9481-4D83-969C-34266C9023D7}"/>
    <pc:docChg chg="custSel addSld delSld modSld sldOrd">
      <pc:chgData name="Tom Pope" userId="f5d295c0-6276-4649-9eac-057c4f780864" providerId="ADAL" clId="{6D7F49D1-9481-4D83-969C-34266C9023D7}" dt="2024-07-03T15:07:05.117" v="2347" actId="20577"/>
      <pc:docMkLst>
        <pc:docMk/>
      </pc:docMkLst>
      <pc:sldChg chg="modSp mod">
        <pc:chgData name="Tom Pope" userId="f5d295c0-6276-4649-9eac-057c4f780864" providerId="ADAL" clId="{6D7F49D1-9481-4D83-969C-34266C9023D7}" dt="2024-07-02T16:11:44.489" v="1765" actId="20577"/>
        <pc:sldMkLst>
          <pc:docMk/>
          <pc:sldMk cId="3873802141" sldId="256"/>
        </pc:sldMkLst>
        <pc:spChg chg="mod">
          <ac:chgData name="Tom Pope" userId="f5d295c0-6276-4649-9eac-057c4f780864" providerId="ADAL" clId="{6D7F49D1-9481-4D83-969C-34266C9023D7}" dt="2024-07-02T16:11:44.489" v="1765" actId="20577"/>
          <ac:spMkLst>
            <pc:docMk/>
            <pc:sldMk cId="3873802141" sldId="256"/>
            <ac:spMk id="2" creationId="{AA42A51D-0100-451E-8068-14B3BA81666B}"/>
          </ac:spMkLst>
        </pc:spChg>
      </pc:sldChg>
      <pc:sldChg chg="modSp del mod">
        <pc:chgData name="Tom Pope" userId="f5d295c0-6276-4649-9eac-057c4f780864" providerId="ADAL" clId="{6D7F49D1-9481-4D83-969C-34266C9023D7}" dt="2024-07-02T16:31:28.253" v="1876" actId="47"/>
        <pc:sldMkLst>
          <pc:docMk/>
          <pc:sldMk cId="769396696" sldId="260"/>
        </pc:sldMkLst>
        <pc:spChg chg="mod">
          <ac:chgData name="Tom Pope" userId="f5d295c0-6276-4649-9eac-057c4f780864" providerId="ADAL" clId="{6D7F49D1-9481-4D83-969C-34266C9023D7}" dt="2024-06-21T13:35:09.372" v="77" actId="20577"/>
          <ac:spMkLst>
            <pc:docMk/>
            <pc:sldMk cId="769396696" sldId="260"/>
            <ac:spMk id="6" creationId="{50F76DD2-E2EB-4E3E-97DF-264988BE5388}"/>
          </ac:spMkLst>
        </pc:spChg>
      </pc:sldChg>
      <pc:sldChg chg="del">
        <pc:chgData name="Tom Pope" userId="f5d295c0-6276-4649-9eac-057c4f780864" providerId="ADAL" clId="{6D7F49D1-9481-4D83-969C-34266C9023D7}" dt="2024-06-21T13:34:39.807" v="36" actId="47"/>
        <pc:sldMkLst>
          <pc:docMk/>
          <pc:sldMk cId="264214555" sldId="262"/>
        </pc:sldMkLst>
      </pc:sldChg>
      <pc:sldChg chg="addSp delSp modSp mod">
        <pc:chgData name="Tom Pope" userId="f5d295c0-6276-4649-9eac-057c4f780864" providerId="ADAL" clId="{6D7F49D1-9481-4D83-969C-34266C9023D7}" dt="2024-07-02T16:36:03.823" v="1940" actId="1038"/>
        <pc:sldMkLst>
          <pc:docMk/>
          <pc:sldMk cId="3573729411" sldId="268"/>
        </pc:sldMkLst>
        <pc:spChg chg="mod">
          <ac:chgData name="Tom Pope" userId="f5d295c0-6276-4649-9eac-057c4f780864" providerId="ADAL" clId="{6D7F49D1-9481-4D83-969C-34266C9023D7}" dt="2024-07-02T16:28:25.533" v="1871" actId="27636"/>
          <ac:spMkLst>
            <pc:docMk/>
            <pc:sldMk cId="3573729411" sldId="268"/>
            <ac:spMk id="6" creationId="{04EB3EB4-D3C9-41C7-8931-D53D799FEFCA}"/>
          </ac:spMkLst>
        </pc:spChg>
        <pc:picChg chg="add mod">
          <ac:chgData name="Tom Pope" userId="f5d295c0-6276-4649-9eac-057c4f780864" providerId="ADAL" clId="{6D7F49D1-9481-4D83-969C-34266C9023D7}" dt="2024-07-02T16:36:03.823" v="1940" actId="1038"/>
          <ac:picMkLst>
            <pc:docMk/>
            <pc:sldMk cId="3573729411" sldId="268"/>
            <ac:picMk id="3" creationId="{69786356-5752-9B9E-6440-17EEF29C2B11}"/>
          </ac:picMkLst>
        </pc:picChg>
        <pc:picChg chg="add mod">
          <ac:chgData name="Tom Pope" userId="f5d295c0-6276-4649-9eac-057c4f780864" providerId="ADAL" clId="{6D7F49D1-9481-4D83-969C-34266C9023D7}" dt="2024-07-02T16:36:03.823" v="1940" actId="1038"/>
          <ac:picMkLst>
            <pc:docMk/>
            <pc:sldMk cId="3573729411" sldId="268"/>
            <ac:picMk id="4" creationId="{3D300AAE-A3B9-FE53-8DE9-9F21A4E3C32C}"/>
          </ac:picMkLst>
        </pc:picChg>
        <pc:picChg chg="add del mod">
          <ac:chgData name="Tom Pope" userId="f5d295c0-6276-4649-9eac-057c4f780864" providerId="ADAL" clId="{6D7F49D1-9481-4D83-969C-34266C9023D7}" dt="2024-07-02T16:33:01.109" v="1877" actId="478"/>
          <ac:picMkLst>
            <pc:docMk/>
            <pc:sldMk cId="3573729411" sldId="268"/>
            <ac:picMk id="2050" creationId="{ED066889-C30C-45D1-464E-B5F9AF1EF5CD}"/>
          </ac:picMkLst>
        </pc:picChg>
        <pc:picChg chg="add del">
          <ac:chgData name="Tom Pope" userId="f5d295c0-6276-4649-9eac-057c4f780864" providerId="ADAL" clId="{6D7F49D1-9481-4D83-969C-34266C9023D7}" dt="2024-07-02T16:34:20.089" v="1879" actId="478"/>
          <ac:picMkLst>
            <pc:docMk/>
            <pc:sldMk cId="3573729411" sldId="268"/>
            <ac:picMk id="2052" creationId="{016A56DE-2A61-1B2A-265C-941D6F91A0DF}"/>
          </ac:picMkLst>
        </pc:picChg>
        <pc:picChg chg="add del">
          <ac:chgData name="Tom Pope" userId="f5d295c0-6276-4649-9eac-057c4f780864" providerId="ADAL" clId="{6D7F49D1-9481-4D83-969C-34266C9023D7}" dt="2024-07-02T16:34:26.191" v="1881" actId="478"/>
          <ac:picMkLst>
            <pc:docMk/>
            <pc:sldMk cId="3573729411" sldId="268"/>
            <ac:picMk id="2054" creationId="{BE66B22C-5AAA-17A9-EC0E-ADA3537C5F39}"/>
          </ac:picMkLst>
        </pc:picChg>
      </pc:sldChg>
      <pc:sldChg chg="addSp delSp modSp mod">
        <pc:chgData name="Tom Pope" userId="f5d295c0-6276-4649-9eac-057c4f780864" providerId="ADAL" clId="{6D7F49D1-9481-4D83-969C-34266C9023D7}" dt="2024-06-21T16:22:58.447" v="876" actId="1076"/>
        <pc:sldMkLst>
          <pc:docMk/>
          <pc:sldMk cId="276964409" sldId="280"/>
        </pc:sldMkLst>
        <pc:spChg chg="del">
          <ac:chgData name="Tom Pope" userId="f5d295c0-6276-4649-9eac-057c4f780864" providerId="ADAL" clId="{6D7F49D1-9481-4D83-969C-34266C9023D7}" dt="2024-06-21T16:22:23.582" v="874" actId="478"/>
          <ac:spMkLst>
            <pc:docMk/>
            <pc:sldMk cId="276964409" sldId="280"/>
            <ac:spMk id="9" creationId="{2069E97C-2A3F-4776-B3BF-1F45B47B935B}"/>
          </ac:spMkLst>
        </pc:spChg>
        <pc:picChg chg="add mod">
          <ac:chgData name="Tom Pope" userId="f5d295c0-6276-4649-9eac-057c4f780864" providerId="ADAL" clId="{6D7F49D1-9481-4D83-969C-34266C9023D7}" dt="2024-06-21T16:22:58.447" v="876" actId="1076"/>
          <ac:picMkLst>
            <pc:docMk/>
            <pc:sldMk cId="276964409" sldId="280"/>
            <ac:picMk id="3" creationId="{EF7E22F1-0D5A-14F4-829F-B33E11984C42}"/>
          </ac:picMkLst>
        </pc:picChg>
        <pc:picChg chg="del">
          <ac:chgData name="Tom Pope" userId="f5d295c0-6276-4649-9eac-057c4f780864" providerId="ADAL" clId="{6D7F49D1-9481-4D83-969C-34266C9023D7}" dt="2024-06-21T16:22:20.307" v="873" actId="478"/>
          <ac:picMkLst>
            <pc:docMk/>
            <pc:sldMk cId="276964409" sldId="280"/>
            <ac:picMk id="11" creationId="{ED746D7F-0DE1-4EC7-B9EE-BA01D158D97F}"/>
          </ac:picMkLst>
        </pc:picChg>
        <pc:picChg chg="del">
          <ac:chgData name="Tom Pope" userId="f5d295c0-6276-4649-9eac-057c4f780864" providerId="ADAL" clId="{6D7F49D1-9481-4D83-969C-34266C9023D7}" dt="2024-06-21T16:22:19.662" v="872" actId="478"/>
          <ac:picMkLst>
            <pc:docMk/>
            <pc:sldMk cId="276964409" sldId="280"/>
            <ac:picMk id="12" creationId="{1A022B37-FCF3-454A-A65B-6D7A6C7305D6}"/>
          </ac:picMkLst>
        </pc:picChg>
        <pc:picChg chg="del">
          <ac:chgData name="Tom Pope" userId="f5d295c0-6276-4649-9eac-057c4f780864" providerId="ADAL" clId="{6D7F49D1-9481-4D83-969C-34266C9023D7}" dt="2024-06-21T16:22:19.033" v="871" actId="478"/>
          <ac:picMkLst>
            <pc:docMk/>
            <pc:sldMk cId="276964409" sldId="280"/>
            <ac:picMk id="13" creationId="{C2BA9924-8FD6-4238-800C-357B39C0C7C3}"/>
          </ac:picMkLst>
        </pc:picChg>
      </pc:sldChg>
      <pc:sldChg chg="addSp delSp modSp mod">
        <pc:chgData name="Tom Pope" userId="f5d295c0-6276-4649-9eac-057c4f780864" providerId="ADAL" clId="{6D7F49D1-9481-4D83-969C-34266C9023D7}" dt="2024-07-02T16:29:27.202" v="1875" actId="171"/>
        <pc:sldMkLst>
          <pc:docMk/>
          <pc:sldMk cId="1865196221" sldId="281"/>
        </pc:sldMkLst>
        <pc:spChg chg="add mod ord">
          <ac:chgData name="Tom Pope" userId="f5d295c0-6276-4649-9eac-057c4f780864" providerId="ADAL" clId="{6D7F49D1-9481-4D83-969C-34266C9023D7}" dt="2024-07-02T16:29:27.202" v="1875" actId="171"/>
          <ac:spMkLst>
            <pc:docMk/>
            <pc:sldMk cId="1865196221" sldId="281"/>
            <ac:spMk id="3" creationId="{90F84481-EAC4-D570-30B9-4AA63B9C9937}"/>
          </ac:spMkLst>
        </pc:spChg>
        <pc:spChg chg="mod">
          <ac:chgData name="Tom Pope" userId="f5d295c0-6276-4649-9eac-057c4f780864" providerId="ADAL" clId="{6D7F49D1-9481-4D83-969C-34266C9023D7}" dt="2024-06-21T16:23:18.964" v="878" actId="27636"/>
          <ac:spMkLst>
            <pc:docMk/>
            <pc:sldMk cId="1865196221" sldId="281"/>
            <ac:spMk id="6" creationId="{04EB3EB4-D3C9-41C7-8931-D53D799FEFCA}"/>
          </ac:spMkLst>
        </pc:spChg>
        <pc:picChg chg="add del mod modCrop">
          <ac:chgData name="Tom Pope" userId="f5d295c0-6276-4649-9eac-057c4f780864" providerId="ADAL" clId="{6D7F49D1-9481-4D83-969C-34266C9023D7}" dt="2024-06-21T13:39:08.779" v="93" actId="478"/>
          <ac:picMkLst>
            <pc:docMk/>
            <pc:sldMk cId="1865196221" sldId="281"/>
            <ac:picMk id="4" creationId="{14AE95AE-D72D-A390-4B5B-A5D584AAFA1B}"/>
          </ac:picMkLst>
        </pc:picChg>
        <pc:picChg chg="add mod">
          <ac:chgData name="Tom Pope" userId="f5d295c0-6276-4649-9eac-057c4f780864" providerId="ADAL" clId="{6D7F49D1-9481-4D83-969C-34266C9023D7}" dt="2024-06-21T13:39:26.484" v="95" actId="1076"/>
          <ac:picMkLst>
            <pc:docMk/>
            <pc:sldMk cId="1865196221" sldId="281"/>
            <ac:picMk id="5" creationId="{D7EDAC77-CB92-68AB-BD9C-F17B6E79417C}"/>
          </ac:picMkLst>
        </pc:picChg>
        <pc:picChg chg="add mod">
          <ac:chgData name="Tom Pope" userId="f5d295c0-6276-4649-9eac-057c4f780864" providerId="ADAL" clId="{6D7F49D1-9481-4D83-969C-34266C9023D7}" dt="2024-06-21T13:39:39.420" v="97" actId="1076"/>
          <ac:picMkLst>
            <pc:docMk/>
            <pc:sldMk cId="1865196221" sldId="281"/>
            <ac:picMk id="7" creationId="{771B277B-EE7E-5863-4B20-F5ED3BC697F2}"/>
          </ac:picMkLst>
        </pc:picChg>
      </pc:sldChg>
      <pc:sldChg chg="modSp mod">
        <pc:chgData name="Tom Pope" userId="f5d295c0-6276-4649-9eac-057c4f780864" providerId="ADAL" clId="{6D7F49D1-9481-4D83-969C-34266C9023D7}" dt="2024-07-02T16:14:19.983" v="1766" actId="20577"/>
        <pc:sldMkLst>
          <pc:docMk/>
          <pc:sldMk cId="1141850495" sldId="284"/>
        </pc:sldMkLst>
        <pc:spChg chg="mod">
          <ac:chgData name="Tom Pope" userId="f5d295c0-6276-4649-9eac-057c4f780864" providerId="ADAL" clId="{6D7F49D1-9481-4D83-969C-34266C9023D7}" dt="2024-07-02T16:14:19.983" v="1766" actId="20577"/>
          <ac:spMkLst>
            <pc:docMk/>
            <pc:sldMk cId="1141850495" sldId="284"/>
            <ac:spMk id="6" creationId="{04EB3EB4-D3C9-41C7-8931-D53D799FEFCA}"/>
          </ac:spMkLst>
        </pc:spChg>
      </pc:sldChg>
      <pc:sldChg chg="modSp mod">
        <pc:chgData name="Tom Pope" userId="f5d295c0-6276-4649-9eac-057c4f780864" providerId="ADAL" clId="{6D7F49D1-9481-4D83-969C-34266C9023D7}" dt="2024-07-03T15:07:00.948" v="2345" actId="20577"/>
        <pc:sldMkLst>
          <pc:docMk/>
          <pc:sldMk cId="4236862061" sldId="288"/>
        </pc:sldMkLst>
        <pc:spChg chg="mod">
          <ac:chgData name="Tom Pope" userId="f5d295c0-6276-4649-9eac-057c4f780864" providerId="ADAL" clId="{6D7F49D1-9481-4D83-969C-34266C9023D7}" dt="2024-07-03T15:07:00.948" v="2345" actId="20577"/>
          <ac:spMkLst>
            <pc:docMk/>
            <pc:sldMk cId="4236862061" sldId="288"/>
            <ac:spMk id="2" creationId="{AA42A51D-0100-451E-8068-14B3BA81666B}"/>
          </ac:spMkLst>
        </pc:spChg>
      </pc:sldChg>
      <pc:sldChg chg="modSp mod">
        <pc:chgData name="Tom Pope" userId="f5d295c0-6276-4649-9eac-057c4f780864" providerId="ADAL" clId="{6D7F49D1-9481-4D83-969C-34266C9023D7}" dt="2024-07-03T15:07:05.117" v="2347" actId="20577"/>
        <pc:sldMkLst>
          <pc:docMk/>
          <pc:sldMk cId="286447602" sldId="289"/>
        </pc:sldMkLst>
        <pc:spChg chg="mod">
          <ac:chgData name="Tom Pope" userId="f5d295c0-6276-4649-9eac-057c4f780864" providerId="ADAL" clId="{6D7F49D1-9481-4D83-969C-34266C9023D7}" dt="2024-07-03T15:07:05.117" v="2347" actId="20577"/>
          <ac:spMkLst>
            <pc:docMk/>
            <pc:sldMk cId="286447602" sldId="289"/>
            <ac:spMk id="2" creationId="{AA42A51D-0100-451E-8068-14B3BA81666B}"/>
          </ac:spMkLst>
        </pc:spChg>
      </pc:sldChg>
      <pc:sldChg chg="addSp modSp del mod">
        <pc:chgData name="Tom Pope" userId="f5d295c0-6276-4649-9eac-057c4f780864" providerId="ADAL" clId="{6D7F49D1-9481-4D83-969C-34266C9023D7}" dt="2024-07-02T16:25:37.313" v="1857" actId="47"/>
        <pc:sldMkLst>
          <pc:docMk/>
          <pc:sldMk cId="896352706" sldId="290"/>
        </pc:sldMkLst>
        <pc:spChg chg="add mod">
          <ac:chgData name="Tom Pope" userId="f5d295c0-6276-4649-9eac-057c4f780864" providerId="ADAL" clId="{6D7F49D1-9481-4D83-969C-34266C9023D7}" dt="2024-07-02T16:14:39.461" v="1799" actId="1036"/>
          <ac:spMkLst>
            <pc:docMk/>
            <pc:sldMk cId="896352706" sldId="290"/>
            <ac:spMk id="4" creationId="{F9EC10CE-082E-D521-E1DA-ECF4C9643C32}"/>
          </ac:spMkLst>
        </pc:spChg>
        <pc:spChg chg="mod">
          <ac:chgData name="Tom Pope" userId="f5d295c0-6276-4649-9eac-057c4f780864" providerId="ADAL" clId="{6D7F49D1-9481-4D83-969C-34266C9023D7}" dt="2024-06-21T16:25:55.676" v="932" actId="27636"/>
          <ac:spMkLst>
            <pc:docMk/>
            <pc:sldMk cId="896352706" sldId="290"/>
            <ac:spMk id="6" creationId="{04EB3EB4-D3C9-41C7-8931-D53D799FEFCA}"/>
          </ac:spMkLst>
        </pc:spChg>
        <pc:spChg chg="add mod">
          <ac:chgData name="Tom Pope" userId="f5d295c0-6276-4649-9eac-057c4f780864" providerId="ADAL" clId="{6D7F49D1-9481-4D83-969C-34266C9023D7}" dt="2024-07-02T16:14:39.461" v="1799" actId="1036"/>
          <ac:spMkLst>
            <pc:docMk/>
            <pc:sldMk cId="896352706" sldId="290"/>
            <ac:spMk id="7" creationId="{A47C39A7-0B78-B0C0-7AA9-2115D38902B8}"/>
          </ac:spMkLst>
        </pc:spChg>
        <pc:picChg chg="add mod">
          <ac:chgData name="Tom Pope" userId="f5d295c0-6276-4649-9eac-057c4f780864" providerId="ADAL" clId="{6D7F49D1-9481-4D83-969C-34266C9023D7}" dt="2024-07-02T16:14:39.461" v="1799" actId="1036"/>
          <ac:picMkLst>
            <pc:docMk/>
            <pc:sldMk cId="896352706" sldId="290"/>
            <ac:picMk id="3" creationId="{3A199E27-7CAD-E62C-66FF-8F55FFE3D03A}"/>
          </ac:picMkLst>
        </pc:picChg>
        <pc:picChg chg="add mod">
          <ac:chgData name="Tom Pope" userId="f5d295c0-6276-4649-9eac-057c4f780864" providerId="ADAL" clId="{6D7F49D1-9481-4D83-969C-34266C9023D7}" dt="2024-07-02T16:14:39.461" v="1799" actId="1036"/>
          <ac:picMkLst>
            <pc:docMk/>
            <pc:sldMk cId="896352706" sldId="290"/>
            <ac:picMk id="5" creationId="{FA988567-E5A1-E680-CE8D-28FDC3DF91EA}"/>
          </ac:picMkLst>
        </pc:picChg>
      </pc:sldChg>
      <pc:sldChg chg="del">
        <pc:chgData name="Tom Pope" userId="f5d295c0-6276-4649-9eac-057c4f780864" providerId="ADAL" clId="{6D7F49D1-9481-4D83-969C-34266C9023D7}" dt="2024-06-21T16:27:35.956" v="962" actId="47"/>
        <pc:sldMkLst>
          <pc:docMk/>
          <pc:sldMk cId="3654447150" sldId="291"/>
        </pc:sldMkLst>
      </pc:sldChg>
      <pc:sldChg chg="del">
        <pc:chgData name="Tom Pope" userId="f5d295c0-6276-4649-9eac-057c4f780864" providerId="ADAL" clId="{6D7F49D1-9481-4D83-969C-34266C9023D7}" dt="2024-06-21T16:27:40.789" v="963" actId="47"/>
        <pc:sldMkLst>
          <pc:docMk/>
          <pc:sldMk cId="539808068" sldId="292"/>
        </pc:sldMkLst>
      </pc:sldChg>
      <pc:sldChg chg="addSp delSp modSp del mod">
        <pc:chgData name="Tom Pope" userId="f5d295c0-6276-4649-9eac-057c4f780864" providerId="ADAL" clId="{6D7F49D1-9481-4D83-969C-34266C9023D7}" dt="2024-07-02T16:25:38.288" v="1858" actId="47"/>
        <pc:sldMkLst>
          <pc:docMk/>
          <pc:sldMk cId="84610658" sldId="293"/>
        </pc:sldMkLst>
        <pc:spChg chg="mod">
          <ac:chgData name="Tom Pope" userId="f5d295c0-6276-4649-9eac-057c4f780864" providerId="ADAL" clId="{6D7F49D1-9481-4D83-969C-34266C9023D7}" dt="2024-06-21T16:28:02.733" v="965" actId="20577"/>
          <ac:spMkLst>
            <pc:docMk/>
            <pc:sldMk cId="84610658" sldId="293"/>
            <ac:spMk id="2" creationId="{AA42A51D-0100-451E-8068-14B3BA81666B}"/>
          </ac:spMkLst>
        </pc:spChg>
        <pc:spChg chg="del">
          <ac:chgData name="Tom Pope" userId="f5d295c0-6276-4649-9eac-057c4f780864" providerId="ADAL" clId="{6D7F49D1-9481-4D83-969C-34266C9023D7}" dt="2024-06-21T16:30:07.082" v="1077" actId="478"/>
          <ac:spMkLst>
            <pc:docMk/>
            <pc:sldMk cId="84610658" sldId="293"/>
            <ac:spMk id="4" creationId="{15805B6C-FC93-423D-AC1E-B258467356AA}"/>
          </ac:spMkLst>
        </pc:spChg>
        <pc:spChg chg="mod">
          <ac:chgData name="Tom Pope" userId="f5d295c0-6276-4649-9eac-057c4f780864" providerId="ADAL" clId="{6D7F49D1-9481-4D83-969C-34266C9023D7}" dt="2024-06-21T16:30:09.360" v="1079" actId="27636"/>
          <ac:spMkLst>
            <pc:docMk/>
            <pc:sldMk cId="84610658" sldId="293"/>
            <ac:spMk id="6" creationId="{04EB3EB4-D3C9-41C7-8931-D53D799FEFCA}"/>
          </ac:spMkLst>
        </pc:spChg>
        <pc:picChg chg="add mod modCrop">
          <ac:chgData name="Tom Pope" userId="f5d295c0-6276-4649-9eac-057c4f780864" providerId="ADAL" clId="{6D7F49D1-9481-4D83-969C-34266C9023D7}" dt="2024-06-21T16:30:59.681" v="1085" actId="14100"/>
          <ac:picMkLst>
            <pc:docMk/>
            <pc:sldMk cId="84610658" sldId="293"/>
            <ac:picMk id="3" creationId="{3C1D55A7-7805-C160-B847-EED3C5EB01E2}"/>
          </ac:picMkLst>
        </pc:picChg>
        <pc:picChg chg="del">
          <ac:chgData name="Tom Pope" userId="f5d295c0-6276-4649-9eac-057c4f780864" providerId="ADAL" clId="{6D7F49D1-9481-4D83-969C-34266C9023D7}" dt="2024-06-21T16:29:56.585" v="1076" actId="478"/>
          <ac:picMkLst>
            <pc:docMk/>
            <pc:sldMk cId="84610658" sldId="293"/>
            <ac:picMk id="8" creationId="{BA007625-CEA2-46FE-99B2-552A1F27E17A}"/>
          </ac:picMkLst>
        </pc:picChg>
      </pc:sldChg>
      <pc:sldChg chg="del">
        <pc:chgData name="Tom Pope" userId="f5d295c0-6276-4649-9eac-057c4f780864" providerId="ADAL" clId="{6D7F49D1-9481-4D83-969C-34266C9023D7}" dt="2024-06-21T16:31:23.043" v="1086" actId="47"/>
        <pc:sldMkLst>
          <pc:docMk/>
          <pc:sldMk cId="1588917061" sldId="294"/>
        </pc:sldMkLst>
      </pc:sldChg>
      <pc:sldChg chg="addSp modSp del mod">
        <pc:chgData name="Tom Pope" userId="f5d295c0-6276-4649-9eac-057c4f780864" providerId="ADAL" clId="{6D7F49D1-9481-4D83-969C-34266C9023D7}" dt="2024-07-02T16:26:27.713" v="1859" actId="47"/>
        <pc:sldMkLst>
          <pc:docMk/>
          <pc:sldMk cId="2839257874" sldId="295"/>
        </pc:sldMkLst>
        <pc:spChg chg="mod">
          <ac:chgData name="Tom Pope" userId="f5d295c0-6276-4649-9eac-057c4f780864" providerId="ADAL" clId="{6D7F49D1-9481-4D83-969C-34266C9023D7}" dt="2024-06-21T16:33:17.742" v="1102" actId="14100"/>
          <ac:spMkLst>
            <pc:docMk/>
            <pc:sldMk cId="2839257874" sldId="295"/>
            <ac:spMk id="6" creationId="{04EB3EB4-D3C9-41C7-8931-D53D799FEFCA}"/>
          </ac:spMkLst>
        </pc:spChg>
        <pc:picChg chg="add mod">
          <ac:chgData name="Tom Pope" userId="f5d295c0-6276-4649-9eac-057c4f780864" providerId="ADAL" clId="{6D7F49D1-9481-4D83-969C-34266C9023D7}" dt="2024-06-21T16:33:58.065" v="1132" actId="1035"/>
          <ac:picMkLst>
            <pc:docMk/>
            <pc:sldMk cId="2839257874" sldId="295"/>
            <ac:picMk id="3" creationId="{B5D0998E-9D97-13D1-D11B-757EA8C6CC3D}"/>
          </ac:picMkLst>
        </pc:picChg>
      </pc:sldChg>
      <pc:sldChg chg="del">
        <pc:chgData name="Tom Pope" userId="f5d295c0-6276-4649-9eac-057c4f780864" providerId="ADAL" clId="{6D7F49D1-9481-4D83-969C-34266C9023D7}" dt="2024-06-21T16:33:30.925" v="1103" actId="47"/>
        <pc:sldMkLst>
          <pc:docMk/>
          <pc:sldMk cId="2820769084" sldId="296"/>
        </pc:sldMkLst>
      </pc:sldChg>
      <pc:sldChg chg="modSp del mod">
        <pc:chgData name="Tom Pope" userId="f5d295c0-6276-4649-9eac-057c4f780864" providerId="ADAL" clId="{6D7F49D1-9481-4D83-969C-34266C9023D7}" dt="2024-07-02T16:26:29.749" v="1860" actId="47"/>
        <pc:sldMkLst>
          <pc:docMk/>
          <pc:sldMk cId="1373350094" sldId="297"/>
        </pc:sldMkLst>
        <pc:spChg chg="mod">
          <ac:chgData name="Tom Pope" userId="f5d295c0-6276-4649-9eac-057c4f780864" providerId="ADAL" clId="{6D7F49D1-9481-4D83-969C-34266C9023D7}" dt="2024-06-21T16:34:04.849" v="1134" actId="20577"/>
          <ac:spMkLst>
            <pc:docMk/>
            <pc:sldMk cId="1373350094" sldId="297"/>
            <ac:spMk id="2" creationId="{AA42A51D-0100-451E-8068-14B3BA81666B}"/>
          </ac:spMkLst>
        </pc:spChg>
      </pc:sldChg>
      <pc:sldChg chg="addSp modSp del mod">
        <pc:chgData name="Tom Pope" userId="f5d295c0-6276-4649-9eac-057c4f780864" providerId="ADAL" clId="{6D7F49D1-9481-4D83-969C-34266C9023D7}" dt="2024-07-02T16:26:31.214" v="1861" actId="47"/>
        <pc:sldMkLst>
          <pc:docMk/>
          <pc:sldMk cId="3427905691" sldId="298"/>
        </pc:sldMkLst>
        <pc:spChg chg="mod">
          <ac:chgData name="Tom Pope" userId="f5d295c0-6276-4649-9eac-057c4f780864" providerId="ADAL" clId="{6D7F49D1-9481-4D83-969C-34266C9023D7}" dt="2024-06-21T16:38:57.806" v="1671" actId="20577"/>
          <ac:spMkLst>
            <pc:docMk/>
            <pc:sldMk cId="3427905691" sldId="298"/>
            <ac:spMk id="2" creationId="{AA42A51D-0100-451E-8068-14B3BA81666B}"/>
          </ac:spMkLst>
        </pc:spChg>
        <pc:spChg chg="mod">
          <ac:chgData name="Tom Pope" userId="f5d295c0-6276-4649-9eac-057c4f780864" providerId="ADAL" clId="{6D7F49D1-9481-4D83-969C-34266C9023D7}" dt="2024-06-21T16:38:50.222" v="1669" actId="20577"/>
          <ac:spMkLst>
            <pc:docMk/>
            <pc:sldMk cId="3427905691" sldId="298"/>
            <ac:spMk id="6" creationId="{04EB3EB4-D3C9-41C7-8931-D53D799FEFCA}"/>
          </ac:spMkLst>
        </pc:spChg>
        <pc:picChg chg="add mod">
          <ac:chgData name="Tom Pope" userId="f5d295c0-6276-4649-9eac-057c4f780864" providerId="ADAL" clId="{6D7F49D1-9481-4D83-969C-34266C9023D7}" dt="2024-06-21T16:38:18.161" v="1521" actId="1036"/>
          <ac:picMkLst>
            <pc:docMk/>
            <pc:sldMk cId="3427905691" sldId="298"/>
            <ac:picMk id="3" creationId="{27A74573-BE5A-0ED1-71B5-78DDD1CA16E2}"/>
          </ac:picMkLst>
        </pc:picChg>
      </pc:sldChg>
      <pc:sldChg chg="addSp modSp del mod">
        <pc:chgData name="Tom Pope" userId="f5d295c0-6276-4649-9eac-057c4f780864" providerId="ADAL" clId="{6D7F49D1-9481-4D83-969C-34266C9023D7}" dt="2024-07-02T16:25:20.813" v="1853" actId="47"/>
        <pc:sldMkLst>
          <pc:docMk/>
          <pc:sldMk cId="1465020750" sldId="299"/>
        </pc:sldMkLst>
        <pc:spChg chg="mod">
          <ac:chgData name="Tom Pope" userId="f5d295c0-6276-4649-9eac-057c4f780864" providerId="ADAL" clId="{6D7F49D1-9481-4D83-969C-34266C9023D7}" dt="2024-06-21T16:11:42.557" v="389" actId="14100"/>
          <ac:spMkLst>
            <pc:docMk/>
            <pc:sldMk cId="1465020750" sldId="299"/>
            <ac:spMk id="6" creationId="{04EB3EB4-D3C9-41C7-8931-D53D799FEFCA}"/>
          </ac:spMkLst>
        </pc:spChg>
        <pc:picChg chg="add mod">
          <ac:chgData name="Tom Pope" userId="f5d295c0-6276-4649-9eac-057c4f780864" providerId="ADAL" clId="{6D7F49D1-9481-4D83-969C-34266C9023D7}" dt="2024-06-21T16:17:13.879" v="392" actId="1076"/>
          <ac:picMkLst>
            <pc:docMk/>
            <pc:sldMk cId="1465020750" sldId="299"/>
            <ac:picMk id="3" creationId="{14D67795-E8A9-119A-EF81-E30ACCC3DEEE}"/>
          </ac:picMkLst>
        </pc:picChg>
      </pc:sldChg>
      <pc:sldChg chg="del">
        <pc:chgData name="Tom Pope" userId="f5d295c0-6276-4649-9eac-057c4f780864" providerId="ADAL" clId="{6D7F49D1-9481-4D83-969C-34266C9023D7}" dt="2024-07-02T16:25:22.185" v="1854" actId="47"/>
        <pc:sldMkLst>
          <pc:docMk/>
          <pc:sldMk cId="2468109414" sldId="300"/>
        </pc:sldMkLst>
      </pc:sldChg>
      <pc:sldChg chg="addSp modSp del mod">
        <pc:chgData name="Tom Pope" userId="f5d295c0-6276-4649-9eac-057c4f780864" providerId="ADAL" clId="{6D7F49D1-9481-4D83-969C-34266C9023D7}" dt="2024-07-02T16:25:23.721" v="1855" actId="47"/>
        <pc:sldMkLst>
          <pc:docMk/>
          <pc:sldMk cId="1605695978" sldId="301"/>
        </pc:sldMkLst>
        <pc:spChg chg="add mod">
          <ac:chgData name="Tom Pope" userId="f5d295c0-6276-4649-9eac-057c4f780864" providerId="ADAL" clId="{6D7F49D1-9481-4D83-969C-34266C9023D7}" dt="2024-06-21T16:20:59.699" v="759" actId="1037"/>
          <ac:spMkLst>
            <pc:docMk/>
            <pc:sldMk cId="1605695978" sldId="301"/>
            <ac:spMk id="5" creationId="{B19CCB8E-32E1-FCD1-2B3C-A294D7CBA59B}"/>
          </ac:spMkLst>
        </pc:spChg>
        <pc:spChg chg="mod">
          <ac:chgData name="Tom Pope" userId="f5d295c0-6276-4649-9eac-057c4f780864" providerId="ADAL" clId="{6D7F49D1-9481-4D83-969C-34266C9023D7}" dt="2024-06-21T16:21:29.183" v="845" actId="14100"/>
          <ac:spMkLst>
            <pc:docMk/>
            <pc:sldMk cId="1605695978" sldId="301"/>
            <ac:spMk id="6" creationId="{04EB3EB4-D3C9-41C7-8931-D53D799FEFCA}"/>
          </ac:spMkLst>
        </pc:spChg>
        <pc:spChg chg="add mod">
          <ac:chgData name="Tom Pope" userId="f5d295c0-6276-4649-9eac-057c4f780864" providerId="ADAL" clId="{6D7F49D1-9481-4D83-969C-34266C9023D7}" dt="2024-06-21T16:21:39.417" v="868" actId="1038"/>
          <ac:spMkLst>
            <pc:docMk/>
            <pc:sldMk cId="1605695978" sldId="301"/>
            <ac:spMk id="7" creationId="{5F65FB9D-B28B-E980-77B4-227A7A4A1EB7}"/>
          </ac:spMkLst>
        </pc:spChg>
        <pc:picChg chg="add mod">
          <ac:chgData name="Tom Pope" userId="f5d295c0-6276-4649-9eac-057c4f780864" providerId="ADAL" clId="{6D7F49D1-9481-4D83-969C-34266C9023D7}" dt="2024-06-21T16:20:37.751" v="736" actId="1035"/>
          <ac:picMkLst>
            <pc:docMk/>
            <pc:sldMk cId="1605695978" sldId="301"/>
            <ac:picMk id="3" creationId="{815D28F4-A39F-B5C4-87E1-83B70E7621CD}"/>
          </ac:picMkLst>
        </pc:picChg>
        <pc:picChg chg="add mod">
          <ac:chgData name="Tom Pope" userId="f5d295c0-6276-4649-9eac-057c4f780864" providerId="ADAL" clId="{6D7F49D1-9481-4D83-969C-34266C9023D7}" dt="2024-06-21T16:21:04.715" v="775" actId="1035"/>
          <ac:picMkLst>
            <pc:docMk/>
            <pc:sldMk cId="1605695978" sldId="301"/>
            <ac:picMk id="4" creationId="{8EE24395-9CC1-6066-0127-D61EDD14B7F8}"/>
          </ac:picMkLst>
        </pc:picChg>
      </pc:sldChg>
      <pc:sldChg chg="del">
        <pc:chgData name="Tom Pope" userId="f5d295c0-6276-4649-9eac-057c4f780864" providerId="ADAL" clId="{6D7F49D1-9481-4D83-969C-34266C9023D7}" dt="2024-06-21T16:21:50.051" v="869" actId="47"/>
        <pc:sldMkLst>
          <pc:docMk/>
          <pc:sldMk cId="212921840" sldId="302"/>
        </pc:sldMkLst>
      </pc:sldChg>
      <pc:sldChg chg="del">
        <pc:chgData name="Tom Pope" userId="f5d295c0-6276-4649-9eac-057c4f780864" providerId="ADAL" clId="{6D7F49D1-9481-4D83-969C-34266C9023D7}" dt="2024-06-21T16:21:58.075" v="870" actId="47"/>
        <pc:sldMkLst>
          <pc:docMk/>
          <pc:sldMk cId="628021824" sldId="303"/>
        </pc:sldMkLst>
      </pc:sldChg>
      <pc:sldChg chg="addSp modSp del mod">
        <pc:chgData name="Tom Pope" userId="f5d295c0-6276-4649-9eac-057c4f780864" providerId="ADAL" clId="{6D7F49D1-9481-4D83-969C-34266C9023D7}" dt="2024-07-02T16:25:32.004" v="1856" actId="47"/>
        <pc:sldMkLst>
          <pc:docMk/>
          <pc:sldMk cId="3808210786" sldId="304"/>
        </pc:sldMkLst>
        <pc:spChg chg="add mod">
          <ac:chgData name="Tom Pope" userId="f5d295c0-6276-4649-9eac-057c4f780864" providerId="ADAL" clId="{6D7F49D1-9481-4D83-969C-34266C9023D7}" dt="2024-06-21T16:24:48.258" v="922" actId="1038"/>
          <ac:spMkLst>
            <pc:docMk/>
            <pc:sldMk cId="3808210786" sldId="304"/>
            <ac:spMk id="4" creationId="{4C36914D-D852-30C9-86B5-041F9B5EF2C9}"/>
          </ac:spMkLst>
        </pc:spChg>
        <pc:spChg chg="mod">
          <ac:chgData name="Tom Pope" userId="f5d295c0-6276-4649-9eac-057c4f780864" providerId="ADAL" clId="{6D7F49D1-9481-4D83-969C-34266C9023D7}" dt="2024-06-21T16:24:51.088" v="924" actId="27636"/>
          <ac:spMkLst>
            <pc:docMk/>
            <pc:sldMk cId="3808210786" sldId="304"/>
            <ac:spMk id="6" creationId="{04EB3EB4-D3C9-41C7-8931-D53D799FEFCA}"/>
          </ac:spMkLst>
        </pc:spChg>
        <pc:picChg chg="add mod">
          <ac:chgData name="Tom Pope" userId="f5d295c0-6276-4649-9eac-057c4f780864" providerId="ADAL" clId="{6D7F49D1-9481-4D83-969C-34266C9023D7}" dt="2024-06-21T16:24:48.258" v="922" actId="1038"/>
          <ac:picMkLst>
            <pc:docMk/>
            <pc:sldMk cId="3808210786" sldId="304"/>
            <ac:picMk id="3" creationId="{5D3032A2-0E8C-7783-6EC8-A41A53FD6793}"/>
          </ac:picMkLst>
        </pc:picChg>
      </pc:sldChg>
      <pc:sldChg chg="del">
        <pc:chgData name="Tom Pope" userId="f5d295c0-6276-4649-9eac-057c4f780864" providerId="ADAL" clId="{6D7F49D1-9481-4D83-969C-34266C9023D7}" dt="2024-06-21T16:24:57.722" v="925" actId="47"/>
        <pc:sldMkLst>
          <pc:docMk/>
          <pc:sldMk cId="1543191033" sldId="305"/>
        </pc:sldMkLst>
      </pc:sldChg>
      <pc:sldChg chg="modSp add mod">
        <pc:chgData name="Tom Pope" userId="f5d295c0-6276-4649-9eac-057c4f780864" providerId="ADAL" clId="{6D7F49D1-9481-4D83-969C-34266C9023D7}" dt="2024-06-21T13:34:34.639" v="35" actId="20577"/>
        <pc:sldMkLst>
          <pc:docMk/>
          <pc:sldMk cId="1405656358" sldId="451"/>
        </pc:sldMkLst>
        <pc:spChg chg="mod">
          <ac:chgData name="Tom Pope" userId="f5d295c0-6276-4649-9eac-057c4f780864" providerId="ADAL" clId="{6D7F49D1-9481-4D83-969C-34266C9023D7}" dt="2024-06-21T13:34:34.639" v="35" actId="20577"/>
          <ac:spMkLst>
            <pc:docMk/>
            <pc:sldMk cId="1405656358" sldId="451"/>
            <ac:spMk id="4" creationId="{00000000-0000-0000-0000-000000000000}"/>
          </ac:spMkLst>
        </pc:spChg>
      </pc:sldChg>
      <pc:sldChg chg="add del">
        <pc:chgData name="Tom Pope" userId="f5d295c0-6276-4649-9eac-057c4f780864" providerId="ADAL" clId="{6D7F49D1-9481-4D83-969C-34266C9023D7}" dt="2024-06-21T16:00:36.369" v="153" actId="47"/>
        <pc:sldMkLst>
          <pc:docMk/>
          <pc:sldMk cId="1641367222" sldId="452"/>
        </pc:sldMkLst>
      </pc:sldChg>
      <pc:sldChg chg="modSp mod">
        <pc:chgData name="Tom Pope" userId="f5d295c0-6276-4649-9eac-057c4f780864" providerId="ADAL" clId="{6D7F49D1-9481-4D83-969C-34266C9023D7}" dt="2024-06-21T16:10:24.421" v="385" actId="14100"/>
        <pc:sldMkLst>
          <pc:docMk/>
          <pc:sldMk cId="3917391572" sldId="458"/>
        </pc:sldMkLst>
        <pc:spChg chg="mod">
          <ac:chgData name="Tom Pope" userId="f5d295c0-6276-4649-9eac-057c4f780864" providerId="ADAL" clId="{6D7F49D1-9481-4D83-969C-34266C9023D7}" dt="2024-06-21T16:10:24.421" v="385" actId="14100"/>
          <ac:spMkLst>
            <pc:docMk/>
            <pc:sldMk cId="3917391572" sldId="458"/>
            <ac:spMk id="2" creationId="{00000000-0000-0000-0000-000000000000}"/>
          </ac:spMkLst>
        </pc:spChg>
        <pc:spChg chg="mod">
          <ac:chgData name="Tom Pope" userId="f5d295c0-6276-4649-9eac-057c4f780864" providerId="ADAL" clId="{6D7F49D1-9481-4D83-969C-34266C9023D7}" dt="2024-06-21T16:00:32.717" v="152" actId="122"/>
          <ac:spMkLst>
            <pc:docMk/>
            <pc:sldMk cId="3917391572" sldId="458"/>
            <ac:spMk id="4" creationId="{00000000-0000-0000-0000-000000000000}"/>
          </ac:spMkLst>
        </pc:spChg>
      </pc:sldChg>
      <pc:sldChg chg="addSp delSp modSp add mod ord delAnim modAnim">
        <pc:chgData name="Tom Pope" userId="f5d295c0-6276-4649-9eac-057c4f780864" providerId="ADAL" clId="{6D7F49D1-9481-4D83-969C-34266C9023D7}" dt="2024-06-21T16:39:21.321" v="1739" actId="313"/>
        <pc:sldMkLst>
          <pc:docMk/>
          <pc:sldMk cId="3473148204" sldId="459"/>
        </pc:sldMkLst>
        <pc:spChg chg="mod">
          <ac:chgData name="Tom Pope" userId="f5d295c0-6276-4649-9eac-057c4f780864" providerId="ADAL" clId="{6D7F49D1-9481-4D83-969C-34266C9023D7}" dt="2024-06-21T16:39:21.321" v="1739" actId="313"/>
          <ac:spMkLst>
            <pc:docMk/>
            <pc:sldMk cId="3473148204" sldId="459"/>
            <ac:spMk id="2" creationId="{AA42A51D-0100-451E-8068-14B3BA81666B}"/>
          </ac:spMkLst>
        </pc:spChg>
        <pc:spChg chg="add del mod">
          <ac:chgData name="Tom Pope" userId="f5d295c0-6276-4649-9eac-057c4f780864" providerId="ADAL" clId="{6D7F49D1-9481-4D83-969C-34266C9023D7}" dt="2024-06-21T16:08:27.498" v="336" actId="478"/>
          <ac:spMkLst>
            <pc:docMk/>
            <pc:sldMk cId="3473148204" sldId="459"/>
            <ac:spMk id="5" creationId="{27881037-81CE-FDE4-F428-8F8DFD9B8BC1}"/>
          </ac:spMkLst>
        </pc:spChg>
        <pc:spChg chg="del mod">
          <ac:chgData name="Tom Pope" userId="f5d295c0-6276-4649-9eac-057c4f780864" providerId="ADAL" clId="{6D7F49D1-9481-4D83-969C-34266C9023D7}" dt="2024-06-21T16:08:25.672" v="335" actId="478"/>
          <ac:spMkLst>
            <pc:docMk/>
            <pc:sldMk cId="3473148204" sldId="459"/>
            <ac:spMk id="6" creationId="{04EB3EB4-D3C9-41C7-8931-D53D799FEFCA}"/>
          </ac:spMkLst>
        </pc:spChg>
        <pc:spChg chg="add mod">
          <ac:chgData name="Tom Pope" userId="f5d295c0-6276-4649-9eac-057c4f780864" providerId="ADAL" clId="{6D7F49D1-9481-4D83-969C-34266C9023D7}" dt="2024-06-21T16:08:41.919" v="337"/>
          <ac:spMkLst>
            <pc:docMk/>
            <pc:sldMk cId="3473148204" sldId="459"/>
            <ac:spMk id="7" creationId="{9714850B-710F-9D61-4B8F-43B0A22C5EF5}"/>
          </ac:spMkLst>
        </pc:spChg>
        <pc:spChg chg="add del mod">
          <ac:chgData name="Tom Pope" userId="f5d295c0-6276-4649-9eac-057c4f780864" providerId="ADAL" clId="{6D7F49D1-9481-4D83-969C-34266C9023D7}" dt="2024-06-21T16:09:30.033" v="345" actId="478"/>
          <ac:spMkLst>
            <pc:docMk/>
            <pc:sldMk cId="3473148204" sldId="459"/>
            <ac:spMk id="8" creationId="{BF7B9477-7E42-C59F-F238-9A28689231C0}"/>
          </ac:spMkLst>
        </pc:spChg>
        <pc:spChg chg="add mod">
          <ac:chgData name="Tom Pope" userId="f5d295c0-6276-4649-9eac-057c4f780864" providerId="ADAL" clId="{6D7F49D1-9481-4D83-969C-34266C9023D7}" dt="2024-06-21T16:09:20.905" v="343"/>
          <ac:spMkLst>
            <pc:docMk/>
            <pc:sldMk cId="3473148204" sldId="459"/>
            <ac:spMk id="12" creationId="{C40B4481-2661-91B3-088B-A5A71EF902CE}"/>
          </ac:spMkLst>
        </pc:spChg>
        <pc:spChg chg="add del mod">
          <ac:chgData name="Tom Pope" userId="f5d295c0-6276-4649-9eac-057c4f780864" providerId="ADAL" clId="{6D7F49D1-9481-4D83-969C-34266C9023D7}" dt="2024-06-21T16:09:27.671" v="344" actId="478"/>
          <ac:spMkLst>
            <pc:docMk/>
            <pc:sldMk cId="3473148204" sldId="459"/>
            <ac:spMk id="13" creationId="{4DF27D19-C541-6DC1-4667-5908B1ADDB3F}"/>
          </ac:spMkLst>
        </pc:spChg>
        <pc:spChg chg="mod">
          <ac:chgData name="Tom Pope" userId="f5d295c0-6276-4649-9eac-057c4f780864" providerId="ADAL" clId="{6D7F49D1-9481-4D83-969C-34266C9023D7}" dt="2024-06-21T16:09:20.905" v="343"/>
          <ac:spMkLst>
            <pc:docMk/>
            <pc:sldMk cId="3473148204" sldId="459"/>
            <ac:spMk id="16" creationId="{4F789A17-697D-F6D0-EC8E-F2B917CA5DC6}"/>
          </ac:spMkLst>
        </pc:spChg>
        <pc:spChg chg="mod">
          <ac:chgData name="Tom Pope" userId="f5d295c0-6276-4649-9eac-057c4f780864" providerId="ADAL" clId="{6D7F49D1-9481-4D83-969C-34266C9023D7}" dt="2024-06-21T16:09:20.905" v="343"/>
          <ac:spMkLst>
            <pc:docMk/>
            <pc:sldMk cId="3473148204" sldId="459"/>
            <ac:spMk id="19" creationId="{80FB02B0-50BA-51D9-7641-5F1A9AFC64B8}"/>
          </ac:spMkLst>
        </pc:spChg>
        <pc:spChg chg="mod">
          <ac:chgData name="Tom Pope" userId="f5d295c0-6276-4649-9eac-057c4f780864" providerId="ADAL" clId="{6D7F49D1-9481-4D83-969C-34266C9023D7}" dt="2024-06-21T16:09:20.905" v="343"/>
          <ac:spMkLst>
            <pc:docMk/>
            <pc:sldMk cId="3473148204" sldId="459"/>
            <ac:spMk id="22" creationId="{5CFA226C-6E25-F660-68C4-9575E6681EC8}"/>
          </ac:spMkLst>
        </pc:spChg>
        <pc:grpChg chg="add mod">
          <ac:chgData name="Tom Pope" userId="f5d295c0-6276-4649-9eac-057c4f780864" providerId="ADAL" clId="{6D7F49D1-9481-4D83-969C-34266C9023D7}" dt="2024-06-21T16:09:20.905" v="343"/>
          <ac:grpSpMkLst>
            <pc:docMk/>
            <pc:sldMk cId="3473148204" sldId="459"/>
            <ac:grpSpMk id="15" creationId="{14A75F09-9C6A-8458-974E-69D2E5372745}"/>
          </ac:grpSpMkLst>
        </pc:grpChg>
        <pc:grpChg chg="add mod">
          <ac:chgData name="Tom Pope" userId="f5d295c0-6276-4649-9eac-057c4f780864" providerId="ADAL" clId="{6D7F49D1-9481-4D83-969C-34266C9023D7}" dt="2024-06-21T16:09:20.905" v="343"/>
          <ac:grpSpMkLst>
            <pc:docMk/>
            <pc:sldMk cId="3473148204" sldId="459"/>
            <ac:grpSpMk id="18" creationId="{7BEBD939-710D-CE2E-529D-E9AB57000A30}"/>
          </ac:grpSpMkLst>
        </pc:grpChg>
        <pc:grpChg chg="add mod">
          <ac:chgData name="Tom Pope" userId="f5d295c0-6276-4649-9eac-057c4f780864" providerId="ADAL" clId="{6D7F49D1-9481-4D83-969C-34266C9023D7}" dt="2024-06-21T16:09:50.451" v="382" actId="1035"/>
          <ac:grpSpMkLst>
            <pc:docMk/>
            <pc:sldMk cId="3473148204" sldId="459"/>
            <ac:grpSpMk id="21" creationId="{EE287393-8571-3713-36D2-DE83EC8ECEDD}"/>
          </ac:grpSpMkLst>
        </pc:grpChg>
        <pc:picChg chg="add del mod">
          <ac:chgData name="Tom Pope" userId="f5d295c0-6276-4649-9eac-057c4f780864" providerId="ADAL" clId="{6D7F49D1-9481-4D83-969C-34266C9023D7}" dt="2024-06-21T16:07:22.656" v="253" actId="478"/>
          <ac:picMkLst>
            <pc:docMk/>
            <pc:sldMk cId="3473148204" sldId="459"/>
            <ac:picMk id="3" creationId="{3B1964B7-836D-ACB2-3ED5-192AF56F588C}"/>
          </ac:picMkLst>
        </pc:picChg>
        <pc:picChg chg="add del mod">
          <ac:chgData name="Tom Pope" userId="f5d295c0-6276-4649-9eac-057c4f780864" providerId="ADAL" clId="{6D7F49D1-9481-4D83-969C-34266C9023D7}" dt="2024-06-21T16:09:09.455" v="340" actId="478"/>
          <ac:picMkLst>
            <pc:docMk/>
            <pc:sldMk cId="3473148204" sldId="459"/>
            <ac:picMk id="9" creationId="{DA93E268-C5A5-097D-E6D7-F94B52EBEC65}"/>
          </ac:picMkLst>
        </pc:picChg>
        <pc:picChg chg="add del mod">
          <ac:chgData name="Tom Pope" userId="f5d295c0-6276-4649-9eac-057c4f780864" providerId="ADAL" clId="{6D7F49D1-9481-4D83-969C-34266C9023D7}" dt="2024-06-21T16:09:10.252" v="341" actId="478"/>
          <ac:picMkLst>
            <pc:docMk/>
            <pc:sldMk cId="3473148204" sldId="459"/>
            <ac:picMk id="10" creationId="{3DA1136D-95E3-F7E4-766B-DD7C0154CC57}"/>
          </ac:picMkLst>
        </pc:picChg>
        <pc:picChg chg="add mod">
          <ac:chgData name="Tom Pope" userId="f5d295c0-6276-4649-9eac-057c4f780864" providerId="ADAL" clId="{6D7F49D1-9481-4D83-969C-34266C9023D7}" dt="2024-06-21T16:09:20.905" v="343"/>
          <ac:picMkLst>
            <pc:docMk/>
            <pc:sldMk cId="3473148204" sldId="459"/>
            <ac:picMk id="14" creationId="{196B6871-7961-6C73-418C-BCAE4A9C0E07}"/>
          </ac:picMkLst>
        </pc:picChg>
        <pc:picChg chg="add mod">
          <ac:chgData name="Tom Pope" userId="f5d295c0-6276-4649-9eac-057c4f780864" providerId="ADAL" clId="{6D7F49D1-9481-4D83-969C-34266C9023D7}" dt="2024-06-21T16:09:20.905" v="343"/>
          <ac:picMkLst>
            <pc:docMk/>
            <pc:sldMk cId="3473148204" sldId="459"/>
            <ac:picMk id="24" creationId="{2AD26AD3-3F8F-26CC-693B-C8ED8FB02E4F}"/>
          </ac:picMkLst>
        </pc:picChg>
        <pc:cxnChg chg="add del mod">
          <ac:chgData name="Tom Pope" userId="f5d295c0-6276-4649-9eac-057c4f780864" providerId="ADAL" clId="{6D7F49D1-9481-4D83-969C-34266C9023D7}" dt="2024-06-21T16:09:10.900" v="342" actId="478"/>
          <ac:cxnSpMkLst>
            <pc:docMk/>
            <pc:sldMk cId="3473148204" sldId="459"/>
            <ac:cxnSpMk id="11" creationId="{DB618749-28C9-C3AF-9605-92883569EBD9}"/>
          </ac:cxnSpMkLst>
        </pc:cxnChg>
        <pc:cxnChg chg="mod">
          <ac:chgData name="Tom Pope" userId="f5d295c0-6276-4649-9eac-057c4f780864" providerId="ADAL" clId="{6D7F49D1-9481-4D83-969C-34266C9023D7}" dt="2024-06-21T16:09:20.905" v="343"/>
          <ac:cxnSpMkLst>
            <pc:docMk/>
            <pc:sldMk cId="3473148204" sldId="459"/>
            <ac:cxnSpMk id="17" creationId="{E840B149-55BB-3145-8821-F9709E77F8BA}"/>
          </ac:cxnSpMkLst>
        </pc:cxnChg>
        <pc:cxnChg chg="mod">
          <ac:chgData name="Tom Pope" userId="f5d295c0-6276-4649-9eac-057c4f780864" providerId="ADAL" clId="{6D7F49D1-9481-4D83-969C-34266C9023D7}" dt="2024-06-21T16:09:20.905" v="343"/>
          <ac:cxnSpMkLst>
            <pc:docMk/>
            <pc:sldMk cId="3473148204" sldId="459"/>
            <ac:cxnSpMk id="20" creationId="{30E872BC-DF9B-2A53-B237-B2E95AE2ED0C}"/>
          </ac:cxnSpMkLst>
        </pc:cxnChg>
        <pc:cxnChg chg="mod">
          <ac:chgData name="Tom Pope" userId="f5d295c0-6276-4649-9eac-057c4f780864" providerId="ADAL" clId="{6D7F49D1-9481-4D83-969C-34266C9023D7}" dt="2024-06-21T16:09:20.905" v="343"/>
          <ac:cxnSpMkLst>
            <pc:docMk/>
            <pc:sldMk cId="3473148204" sldId="459"/>
            <ac:cxnSpMk id="23" creationId="{1BF0CD0B-137D-9843-B68F-03A0F6E85879}"/>
          </ac:cxnSpMkLst>
        </pc:cxnChg>
      </pc:sldChg>
      <pc:sldChg chg="del">
        <pc:chgData name="Tom Pope" userId="f5d295c0-6276-4649-9eac-057c4f780864" providerId="ADAL" clId="{6D7F49D1-9481-4D83-969C-34266C9023D7}" dt="2024-06-21T16:09:54.977" v="383" actId="47"/>
        <pc:sldMkLst>
          <pc:docMk/>
          <pc:sldMk cId="2447195916" sldId="460"/>
        </pc:sldMkLst>
      </pc:sldChg>
      <pc:sldChg chg="del">
        <pc:chgData name="Tom Pope" userId="f5d295c0-6276-4649-9eac-057c4f780864" providerId="ADAL" clId="{6D7F49D1-9481-4D83-969C-34266C9023D7}" dt="2024-06-21T16:08:53.082" v="338" actId="47"/>
        <pc:sldMkLst>
          <pc:docMk/>
          <pc:sldMk cId="1974462420" sldId="461"/>
        </pc:sldMkLst>
      </pc:sldChg>
      <pc:sldChg chg="del">
        <pc:chgData name="Tom Pope" userId="f5d295c0-6276-4649-9eac-057c4f780864" providerId="ADAL" clId="{6D7F49D1-9481-4D83-969C-34266C9023D7}" dt="2024-06-21T16:07:57.864" v="276" actId="47"/>
        <pc:sldMkLst>
          <pc:docMk/>
          <pc:sldMk cId="2283531243" sldId="463"/>
        </pc:sldMkLst>
      </pc:sldChg>
      <pc:sldChg chg="add">
        <pc:chgData name="Tom Pope" userId="f5d295c0-6276-4649-9eac-057c4f780864" providerId="ADAL" clId="{6D7F49D1-9481-4D83-969C-34266C9023D7}" dt="2024-06-21T16:06:39.056" v="208" actId="2890"/>
        <pc:sldMkLst>
          <pc:docMk/>
          <pc:sldMk cId="1618898430" sldId="465"/>
        </pc:sldMkLst>
      </pc:sldChg>
      <pc:sldChg chg="del">
        <pc:chgData name="Tom Pope" userId="f5d295c0-6276-4649-9eac-057c4f780864" providerId="ADAL" clId="{6D7F49D1-9481-4D83-969C-34266C9023D7}" dt="2024-06-21T16:06:30.436" v="207" actId="47"/>
        <pc:sldMkLst>
          <pc:docMk/>
          <pc:sldMk cId="2273366383" sldId="465"/>
        </pc:sldMkLst>
      </pc:sldChg>
      <pc:sldChg chg="modSp add mod">
        <pc:chgData name="Tom Pope" userId="f5d295c0-6276-4649-9eac-057c4f780864" providerId="ADAL" clId="{6D7F49D1-9481-4D83-969C-34266C9023D7}" dt="2024-06-21T16:39:47.812" v="1750" actId="6549"/>
        <pc:sldMkLst>
          <pc:docMk/>
          <pc:sldMk cId="531561307" sldId="466"/>
        </pc:sldMkLst>
        <pc:spChg chg="mod">
          <ac:chgData name="Tom Pope" userId="f5d295c0-6276-4649-9eac-057c4f780864" providerId="ADAL" clId="{6D7F49D1-9481-4D83-969C-34266C9023D7}" dt="2024-06-21T16:39:47.812" v="1750" actId="6549"/>
          <ac:spMkLst>
            <pc:docMk/>
            <pc:sldMk cId="531561307" sldId="466"/>
            <ac:spMk id="6" creationId="{04EB3EB4-D3C9-41C7-8931-D53D799FEFCA}"/>
          </ac:spMkLst>
        </pc:spChg>
      </pc:sldChg>
      <pc:sldChg chg="modSp add mod">
        <pc:chgData name="Tom Pope" userId="f5d295c0-6276-4649-9eac-057c4f780864" providerId="ADAL" clId="{6D7F49D1-9481-4D83-969C-34266C9023D7}" dt="2024-06-21T16:39:32.815" v="1749" actId="1035"/>
        <pc:sldMkLst>
          <pc:docMk/>
          <pc:sldMk cId="1144168747" sldId="467"/>
        </pc:sldMkLst>
        <pc:spChg chg="mod">
          <ac:chgData name="Tom Pope" userId="f5d295c0-6276-4649-9eac-057c4f780864" providerId="ADAL" clId="{6D7F49D1-9481-4D83-969C-34266C9023D7}" dt="2024-06-21T16:39:32.815" v="1749" actId="1035"/>
          <ac:spMkLst>
            <pc:docMk/>
            <pc:sldMk cId="1144168747" sldId="467"/>
            <ac:spMk id="2" creationId="{AA42A51D-0100-451E-8068-14B3BA81666B}"/>
          </ac:spMkLst>
        </pc:spChg>
      </pc:sldChg>
      <pc:sldChg chg="modSp mod">
        <pc:chgData name="Tom Pope" userId="f5d295c0-6276-4649-9eac-057c4f780864" providerId="ADAL" clId="{6D7F49D1-9481-4D83-969C-34266C9023D7}" dt="2024-07-02T16:17:32.691" v="1808" actId="20577"/>
        <pc:sldMkLst>
          <pc:docMk/>
          <pc:sldMk cId="1632309938" sldId="478"/>
        </pc:sldMkLst>
        <pc:spChg chg="mod">
          <ac:chgData name="Tom Pope" userId="f5d295c0-6276-4649-9eac-057c4f780864" providerId="ADAL" clId="{6D7F49D1-9481-4D83-969C-34266C9023D7}" dt="2024-07-02T16:17:32.691" v="1808" actId="20577"/>
          <ac:spMkLst>
            <pc:docMk/>
            <pc:sldMk cId="1632309938" sldId="478"/>
            <ac:spMk id="270338" creationId="{00000000-0000-0000-0000-000000000000}"/>
          </ac:spMkLst>
        </pc:spChg>
      </pc:sldChg>
      <pc:sldChg chg="modSp mod">
        <pc:chgData name="Tom Pope" userId="f5d295c0-6276-4649-9eac-057c4f780864" providerId="ADAL" clId="{6D7F49D1-9481-4D83-969C-34266C9023D7}" dt="2024-07-02T16:17:51.172" v="1817" actId="20577"/>
        <pc:sldMkLst>
          <pc:docMk/>
          <pc:sldMk cId="2938926130" sldId="479"/>
        </pc:sldMkLst>
        <pc:spChg chg="mod">
          <ac:chgData name="Tom Pope" userId="f5d295c0-6276-4649-9eac-057c4f780864" providerId="ADAL" clId="{6D7F49D1-9481-4D83-969C-34266C9023D7}" dt="2024-07-02T16:17:51.172" v="1817" actId="20577"/>
          <ac:spMkLst>
            <pc:docMk/>
            <pc:sldMk cId="2938926130" sldId="479"/>
            <ac:spMk id="270338" creationId="{00000000-0000-0000-0000-000000000000}"/>
          </ac:spMkLst>
        </pc:spChg>
      </pc:sldChg>
      <pc:sldChg chg="addSp delSp modSp add mod">
        <pc:chgData name="Tom Pope" userId="f5d295c0-6276-4649-9eac-057c4f780864" providerId="ADAL" clId="{6D7F49D1-9481-4D83-969C-34266C9023D7}" dt="2024-07-02T16:21:04.511" v="1852" actId="14100"/>
        <pc:sldMkLst>
          <pc:docMk/>
          <pc:sldMk cId="1755575977" sldId="480"/>
        </pc:sldMkLst>
        <pc:spChg chg="del">
          <ac:chgData name="Tom Pope" userId="f5d295c0-6276-4649-9eac-057c4f780864" providerId="ADAL" clId="{6D7F49D1-9481-4D83-969C-34266C9023D7}" dt="2024-07-02T16:18:43.108" v="1822" actId="478"/>
          <ac:spMkLst>
            <pc:docMk/>
            <pc:sldMk cId="1755575977" sldId="480"/>
            <ac:spMk id="3" creationId="{00000000-0000-0000-0000-000000000000}"/>
          </ac:spMkLst>
        </pc:spChg>
        <pc:spChg chg="add del mod">
          <ac:chgData name="Tom Pope" userId="f5d295c0-6276-4649-9eac-057c4f780864" providerId="ADAL" clId="{6D7F49D1-9481-4D83-969C-34266C9023D7}" dt="2024-07-02T16:18:48.442" v="1824" actId="478"/>
          <ac:spMkLst>
            <pc:docMk/>
            <pc:sldMk cId="1755575977" sldId="480"/>
            <ac:spMk id="5" creationId="{8EA7C2CA-676A-5993-3A79-C93FB64D6ACB}"/>
          </ac:spMkLst>
        </pc:spChg>
        <pc:spChg chg="mod">
          <ac:chgData name="Tom Pope" userId="f5d295c0-6276-4649-9eac-057c4f780864" providerId="ADAL" clId="{6D7F49D1-9481-4D83-969C-34266C9023D7}" dt="2024-07-02T16:18:38.042" v="1820" actId="20577"/>
          <ac:spMkLst>
            <pc:docMk/>
            <pc:sldMk cId="1755575977" sldId="480"/>
            <ac:spMk id="270338" creationId="{00000000-0000-0000-0000-000000000000}"/>
          </ac:spMkLst>
        </pc:spChg>
        <pc:spChg chg="del">
          <ac:chgData name="Tom Pope" userId="f5d295c0-6276-4649-9eac-057c4f780864" providerId="ADAL" clId="{6D7F49D1-9481-4D83-969C-34266C9023D7}" dt="2024-07-02T16:18:46.948" v="1823" actId="478"/>
          <ac:spMkLst>
            <pc:docMk/>
            <pc:sldMk cId="1755575977" sldId="480"/>
            <ac:spMk id="270339" creationId="{00000000-0000-0000-0000-000000000000}"/>
          </ac:spMkLst>
        </pc:spChg>
        <pc:picChg chg="del">
          <ac:chgData name="Tom Pope" userId="f5d295c0-6276-4649-9eac-057c4f780864" providerId="ADAL" clId="{6D7F49D1-9481-4D83-969C-34266C9023D7}" dt="2024-07-02T16:18:41.025" v="1821" actId="478"/>
          <ac:picMkLst>
            <pc:docMk/>
            <pc:sldMk cId="1755575977" sldId="480"/>
            <ac:picMk id="2" creationId="{00000000-0000-0000-0000-000000000000}"/>
          </ac:picMkLst>
        </pc:picChg>
        <pc:picChg chg="add mod">
          <ac:chgData name="Tom Pope" userId="f5d295c0-6276-4649-9eac-057c4f780864" providerId="ADAL" clId="{6D7F49D1-9481-4D83-969C-34266C9023D7}" dt="2024-07-02T16:21:04.511" v="1852" actId="14100"/>
          <ac:picMkLst>
            <pc:docMk/>
            <pc:sldMk cId="1755575977" sldId="480"/>
            <ac:picMk id="7" creationId="{19FB3C5C-85BE-696B-768D-2F72880CD939}"/>
          </ac:picMkLst>
        </pc:picChg>
        <pc:picChg chg="add mod">
          <ac:chgData name="Tom Pope" userId="f5d295c0-6276-4649-9eac-057c4f780864" providerId="ADAL" clId="{6D7F49D1-9481-4D83-969C-34266C9023D7}" dt="2024-07-02T16:20:48.143" v="1845" actId="1036"/>
          <ac:picMkLst>
            <pc:docMk/>
            <pc:sldMk cId="1755575977" sldId="480"/>
            <ac:picMk id="9" creationId="{41BED9BC-DA40-D0E3-3122-B655E2552D01}"/>
          </ac:picMkLst>
        </pc:picChg>
        <pc:picChg chg="add mod">
          <ac:chgData name="Tom Pope" userId="f5d295c0-6276-4649-9eac-057c4f780864" providerId="ADAL" clId="{6D7F49D1-9481-4D83-969C-34266C9023D7}" dt="2024-07-02T16:20:57.350" v="1851" actId="14100"/>
          <ac:picMkLst>
            <pc:docMk/>
            <pc:sldMk cId="1755575977" sldId="480"/>
            <ac:picMk id="1026" creationId="{5BEA2AC3-2AD8-9F0E-85FF-77C623C40FEF}"/>
          </ac:picMkLst>
        </pc:picChg>
      </pc:sldChg>
      <pc:sldChg chg="addSp delSp modSp add mod">
        <pc:chgData name="Tom Pope" userId="f5d295c0-6276-4649-9eac-057c4f780864" providerId="ADAL" clId="{6D7F49D1-9481-4D83-969C-34266C9023D7}" dt="2024-07-03T15:05:47.764" v="2343" actId="1037"/>
        <pc:sldMkLst>
          <pc:docMk/>
          <pc:sldMk cId="1741452705" sldId="481"/>
        </pc:sldMkLst>
        <pc:spChg chg="mod">
          <ac:chgData name="Tom Pope" userId="f5d295c0-6276-4649-9eac-057c4f780864" providerId="ADAL" clId="{6D7F49D1-9481-4D83-969C-34266C9023D7}" dt="2024-07-03T15:00:41.500" v="1943" actId="20577"/>
          <ac:spMkLst>
            <pc:docMk/>
            <pc:sldMk cId="1741452705" sldId="481"/>
            <ac:spMk id="2" creationId="{AA42A51D-0100-451E-8068-14B3BA81666B}"/>
          </ac:spMkLst>
        </pc:spChg>
        <pc:spChg chg="add del">
          <ac:chgData name="Tom Pope" userId="f5d295c0-6276-4649-9eac-057c4f780864" providerId="ADAL" clId="{6D7F49D1-9481-4D83-969C-34266C9023D7}" dt="2024-07-03T15:04:05.194" v="2201" actId="478"/>
          <ac:spMkLst>
            <pc:docMk/>
            <pc:sldMk cId="1741452705" sldId="481"/>
            <ac:spMk id="4" creationId="{2A46A1F3-4B8F-BBA6-DF8D-1928D1690766}"/>
          </ac:spMkLst>
        </pc:spChg>
        <pc:spChg chg="mod">
          <ac:chgData name="Tom Pope" userId="f5d295c0-6276-4649-9eac-057c4f780864" providerId="ADAL" clId="{6D7F49D1-9481-4D83-969C-34266C9023D7}" dt="2024-07-03T15:03:26.624" v="2198" actId="20577"/>
          <ac:spMkLst>
            <pc:docMk/>
            <pc:sldMk cId="1741452705" sldId="481"/>
            <ac:spMk id="6" creationId="{04EB3EB4-D3C9-41C7-8931-D53D799FEFCA}"/>
          </ac:spMkLst>
        </pc:spChg>
        <pc:spChg chg="mod">
          <ac:chgData name="Tom Pope" userId="f5d295c0-6276-4649-9eac-057c4f780864" providerId="ADAL" clId="{6D7F49D1-9481-4D83-969C-34266C9023D7}" dt="2024-07-03T15:05:47.764" v="2343" actId="1037"/>
          <ac:spMkLst>
            <pc:docMk/>
            <pc:sldMk cId="1741452705" sldId="481"/>
            <ac:spMk id="9" creationId="{AC806D9B-FCF7-4074-96F5-CE8CC72B07A6}"/>
          </ac:spMkLst>
        </pc:spChg>
        <pc:picChg chg="add mod ord modCrop">
          <ac:chgData name="Tom Pope" userId="f5d295c0-6276-4649-9eac-057c4f780864" providerId="ADAL" clId="{6D7F49D1-9481-4D83-969C-34266C9023D7}" dt="2024-07-03T15:05:39.404" v="2306" actId="1038"/>
          <ac:picMkLst>
            <pc:docMk/>
            <pc:sldMk cId="1741452705" sldId="481"/>
            <ac:picMk id="5" creationId="{23264998-CB7F-D668-CE91-226815494F3C}"/>
          </ac:picMkLst>
        </pc:picChg>
        <pc:picChg chg="add mod">
          <ac:chgData name="Tom Pope" userId="f5d295c0-6276-4649-9eac-057c4f780864" providerId="ADAL" clId="{6D7F49D1-9481-4D83-969C-34266C9023D7}" dt="2024-07-03T15:05:39.404" v="2306" actId="1038"/>
          <ac:picMkLst>
            <pc:docMk/>
            <pc:sldMk cId="1741452705" sldId="481"/>
            <ac:picMk id="7" creationId="{A7C709AE-B265-E413-F57D-909DB969D225}"/>
          </ac:picMkLst>
        </pc:picChg>
        <pc:picChg chg="del">
          <ac:chgData name="Tom Pope" userId="f5d295c0-6276-4649-9eac-057c4f780864" providerId="ADAL" clId="{6D7F49D1-9481-4D83-969C-34266C9023D7}" dt="2024-07-03T15:03:35.805" v="2199" actId="478"/>
          <ac:picMkLst>
            <pc:docMk/>
            <pc:sldMk cId="1741452705" sldId="481"/>
            <ac:picMk id="10" creationId="{CABEF554-9AC8-484C-8A57-04BD7361F41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4F6675-D4E4-4EC6-AFC9-D00E004753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8A8FE-4715-4A60-902D-98EB4534B5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8B6E2-C4ED-4BB3-9823-40CD124A8D95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E8747-EE47-4667-9DC9-7114959E92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FA9A1-1640-4807-9B9C-C634BC0BE0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6F2B6-5C8E-4F1C-96D3-17882310B0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8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80385-F920-4ECA-A029-896BC80AEEC8}" type="datetimeFigureOut">
              <a:rPr lang="en-GB" smtClean="0"/>
              <a:t>03/07/2024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F8574-11E2-4610-9A43-990CB3A2B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6AF14C-E0E7-4054-AB1A-8DF0B04EF3E2}" type="slidenum">
              <a:rPr lang="en-GB"/>
              <a:pPr/>
              <a:t>27</a:t>
            </a:fld>
            <a:endParaRPr lang="en-GB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40" tIns="45220" rIns="90440" bIns="4522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4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6AF14C-E0E7-4054-AB1A-8DF0B04EF3E2}" type="slidenum">
              <a:rPr lang="en-GB"/>
              <a:pPr/>
              <a:t>28</a:t>
            </a:fld>
            <a:endParaRPr lang="en-GB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40" tIns="45220" rIns="90440" bIns="4522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10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6AF14C-E0E7-4054-AB1A-8DF0B04EF3E2}" type="slidenum">
              <a:rPr lang="en-GB"/>
              <a:pPr/>
              <a:t>29</a:t>
            </a:fld>
            <a:endParaRPr lang="en-GB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40" tIns="45220" rIns="90440" bIns="4522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A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CB178-030F-4421-9639-3A3348717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4536-4B01-4CE2-A5CD-7A3F1B87E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5113F-98D3-4996-B184-D17C4C6D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508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A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CB178-030F-4421-9639-3A3348717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4536-4B01-4CE2-A5CD-7A3F1B87E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5113F-98D3-4996-B184-D17C4C6D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07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AU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BEFC-EA88-446E-BE74-364866A1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AD638-D6DA-4371-B073-5228C0B4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C011-7092-466F-97D7-D283A372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732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AU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BCB2-A2DE-4632-9E06-A9212D2C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A480-88DC-4825-8BD3-31900E92A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BAC6B-5721-4CC8-90AA-B4BA6008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88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U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5D1F-BA6E-4C6B-9D25-C4C6C7D6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3198-D641-4B5A-8130-6612A5412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F0416-69BE-4862-9E18-60938196E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5BF5-0584-4099-8D63-336334CB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3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HAU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BB60-40C9-41CA-A282-FE19FC17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8ADF-C577-44BD-A481-E0B207EB7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D9186-F69B-45E6-9976-F0D7B6E01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52F53-E7B7-430D-8F86-94C0DC732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F0313-1558-4165-BE17-DAFEBD759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A83AF-A1B2-4411-8C18-F430FA0D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9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AU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4A1E-E0A9-4CA0-879E-343BBCEC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48954-60D5-4607-AD35-C2AC9CF6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2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AU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56E66-1DAE-4F55-8BCE-3EC2AFDF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71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HAU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5C18-33C1-4DFA-8AC0-C7F3B69A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9EAE-3395-415C-92C8-14A9CDDD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21C82-C7D4-415B-AA87-07042B7F5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AB712-4A23-43D6-A83F-BAB908AA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868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AU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52B1-3B36-422E-8C84-E48E7090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9A9C3-9EB6-4B69-9B36-511FC2C50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470F4-C2F2-46DE-8CCF-E1D989866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2CFDD-BBB0-48E4-8997-80420BCD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504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A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CB178-030F-4421-9639-3A3348717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4536-4B01-4CE2-A5CD-7A3F1B87E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5113F-98D3-4996-B184-D17C4C6D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13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AU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BEFC-EA88-446E-BE74-364866A1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AD638-D6DA-4371-B073-5228C0B4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C011-7092-466F-97D7-D283A372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169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AU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BEFC-EA88-446E-BE74-364866A1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AD638-D6DA-4371-B073-5228C0B4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C011-7092-466F-97D7-D283A372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126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AU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BCB2-A2DE-4632-9E06-A9212D2C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A480-88DC-4825-8BD3-31900E92A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BAC6B-5721-4CC8-90AA-B4BA6008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72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U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5D1F-BA6E-4C6B-9D25-C4C6C7D6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3198-D641-4B5A-8130-6612A5412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F0416-69BE-4862-9E18-60938196E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5BF5-0584-4099-8D63-336334CB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042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HAU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BB60-40C9-41CA-A282-FE19FC17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8ADF-C577-44BD-A481-E0B207EB7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D9186-F69B-45E6-9976-F0D7B6E01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52F53-E7B7-430D-8F86-94C0DC732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F0313-1558-4165-BE17-DAFEBD759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A83AF-A1B2-4411-8C18-F430FA0D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83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AU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4A1E-E0A9-4CA0-879E-343BBCEC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48954-60D5-4607-AD35-C2AC9CF6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514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AU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56E66-1DAE-4F55-8BCE-3EC2AFDF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7581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HAU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5C18-33C1-4DFA-8AC0-C7F3B69A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9EAE-3395-415C-92C8-14A9CDDD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21C82-C7D4-415B-AA87-07042B7F5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AB712-4A23-43D6-A83F-BAB908AA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14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AU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52B1-3B36-422E-8C84-E48E7090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9A9C3-9EB6-4B69-9B36-511FC2C50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470F4-C2F2-46DE-8CCF-E1D989866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2CFDD-BBB0-48E4-8997-80420BCD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918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AU Title Slide"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CB178-030F-4421-9639-3A3348717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4536-4B01-4CE2-A5CD-7A3F1B87E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5113F-98D3-4996-B184-D17C4C6D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6952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AU Title and Content"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BEFC-EA88-446E-BE74-364866A1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AD638-D6DA-4371-B073-5228C0B4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C011-7092-466F-97D7-D283A372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29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AU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BCB2-A2DE-4632-9E06-A9212D2C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A480-88DC-4825-8BD3-31900E92A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BAC6B-5721-4CC8-90AA-B4BA6008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797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AU Section Header"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BCB2-A2DE-4632-9E06-A9212D2C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A480-88DC-4825-8BD3-31900E92A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BAC6B-5721-4CC8-90AA-B4BA6008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2162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U Two Content"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5D1F-BA6E-4C6B-9D25-C4C6C7D6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3198-D641-4B5A-8130-6612A5412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F0416-69BE-4862-9E18-60938196E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5BF5-0584-4099-8D63-336334CB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595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HAU Comparison"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BB60-40C9-41CA-A282-FE19FC17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8ADF-C577-44BD-A481-E0B207EB7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D9186-F69B-45E6-9976-F0D7B6E01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52F53-E7B7-430D-8F86-94C0DC732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F0313-1558-4165-BE17-DAFEBD759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A83AF-A1B2-4411-8C18-F430FA0D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67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AU Title Only"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4A1E-E0A9-4CA0-879E-343BBCEC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48954-60D5-4607-AD35-C2AC9CF6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240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AU Blank"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56E66-1DAE-4F55-8BCE-3EC2AFDF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851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HAU Content with Caption"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5C18-33C1-4DFA-8AC0-C7F3B69A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9EAE-3395-415C-92C8-14A9CDDD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21C82-C7D4-415B-AA87-07042B7F5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AB712-4A23-43D6-A83F-BAB908AA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7576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AU Picture with Caption"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52B1-3B36-422E-8C84-E48E7090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9A9C3-9EB6-4B69-9B36-511FC2C50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470F4-C2F2-46DE-8CCF-E1D989866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2CFDD-BBB0-48E4-8997-80420BCD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5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U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5D1F-BA6E-4C6B-9D25-C4C6C7D6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3198-D641-4B5A-8130-6612A5412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F0416-69BE-4862-9E18-60938196E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5BF5-0584-4099-8D63-336334CB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32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HAU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BB60-40C9-41CA-A282-FE19FC17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8ADF-C577-44BD-A481-E0B207EB7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D9186-F69B-45E6-9976-F0D7B6E01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52F53-E7B7-430D-8F86-94C0DC732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F0313-1558-4165-BE17-DAFEBD759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A83AF-A1B2-4411-8C18-F430FA0D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50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AU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4A1E-E0A9-4CA0-879E-343BBCEC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48954-60D5-4607-AD35-C2AC9CF6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66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AU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56E66-1DAE-4F55-8BCE-3EC2AFDF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23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HAU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5C18-33C1-4DFA-8AC0-C7F3B69A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9EAE-3395-415C-92C8-14A9CDDD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21C82-C7D4-415B-AA87-07042B7F5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AB712-4A23-43D6-A83F-BAB908AA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01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AU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52B1-3B36-422E-8C84-E48E7090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9A9C3-9EB6-4B69-9B36-511FC2C50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470F4-C2F2-46DE-8CCF-E1D989866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2CFDD-BBB0-48E4-8997-80420BCD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407E-B569-406F-9A08-CA33AFD95F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12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563799-385F-464E-B0EC-AC8884AD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AB072-5208-4C4D-A7AA-0EA7B3E32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68A0-B423-4C21-A74C-8CDA58888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48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B407E-B569-406F-9A08-CA33AFD95F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61C613-36C4-428D-85E3-5AF26BF5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08781" y="6311900"/>
            <a:ext cx="1345019" cy="4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563799-385F-464E-B0EC-AC8884AD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AB072-5208-4C4D-A7AA-0EA7B3E32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68A0-B423-4C21-A74C-8CDA58888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48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B407E-B569-406F-9A08-CA33AFD95F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61C613-36C4-428D-85E3-5AF26BF5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lum bright="100000" contrast="-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08781" y="6311900"/>
            <a:ext cx="1345019" cy="4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1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563799-385F-464E-B0EC-AC8884AD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AB072-5208-4C4D-A7AA-0EA7B3E32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68A0-B423-4C21-A74C-8CDA58888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48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B407E-B569-406F-9A08-CA33AFD95F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61C613-36C4-428D-85E3-5AF26BF5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08781" y="6311900"/>
            <a:ext cx="1345019" cy="4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563799-385F-464E-B0EC-AC8884AD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AB072-5208-4C4D-A7AA-0EA7B3E32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68A0-B423-4C21-A74C-8CDA58888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48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B407E-B569-406F-9A08-CA33AFD95F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61C613-36C4-428D-85E3-5AF26BF5D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08781" y="6311900"/>
            <a:ext cx="1345019" cy="4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pope@harper-adams.ac.uk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e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www.syngenta.co.uk/ahdb-pest-bullet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www.rothamsted.ac.uk/insect-surve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5" y="1757699"/>
            <a:ext cx="11945923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Monitoring invertebrates for crop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B5FC2-03DF-4FBF-981F-4ADFF0D4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46165"/>
            <a:ext cx="10515600" cy="1730798"/>
          </a:xfrm>
        </p:spPr>
        <p:txBody>
          <a:bodyPr/>
          <a:lstStyle/>
          <a:p>
            <a:pPr marL="0" indent="0" algn="ctr">
              <a:buNone/>
            </a:pPr>
            <a:r>
              <a:rPr lang="sv-SE" dirty="0"/>
              <a:t>Tom Pope</a:t>
            </a:r>
            <a:br>
              <a:rPr lang="sv-SE" dirty="0"/>
            </a:br>
            <a:r>
              <a:rPr lang="sv-SE" dirty="0">
                <a:hlinkClick r:id="rId2"/>
              </a:rPr>
              <a:t>tpope@harper-adams.ac.uk</a:t>
            </a:r>
            <a:r>
              <a:rPr lang="sv-SE" dirty="0"/>
              <a:t>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80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86"/>
    </mc:Choice>
    <mc:Fallback xmlns="">
      <p:transition spd="slow" advTm="172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(Pt3)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678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Trap pests using artificial refuges: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E22F1-0D5A-14F4-829F-B33E1198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281" y="2099202"/>
            <a:ext cx="4328535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76"/>
    </mc:Choice>
    <mc:Fallback xmlns="">
      <p:transition spd="slow" advTm="51176"/>
    </mc:Fallback>
  </mc:AlternateContent>
  <p:extLst>
    <p:ext uri="{3A86A75C-4F4B-4683-9AE1-C65F6400EC91}">
      <p14:laserTraceLst xmlns:p14="http://schemas.microsoft.com/office/powerpoint/2010/main">
        <p14:tracePtLst>
          <p14:tracePt t="18760" x="3133725" y="3381375"/>
          <p14:tracePt t="18839" x="3125788" y="3373438"/>
          <p14:tracePt t="18847" x="3117850" y="3373438"/>
          <p14:tracePt t="18856" x="3101975" y="3373438"/>
          <p14:tracePt t="18863" x="3094038" y="3373438"/>
          <p14:tracePt t="18871" x="3070225" y="3373438"/>
          <p14:tracePt t="18881" x="3054350" y="3373438"/>
          <p14:tracePt t="18887" x="3038475" y="3373438"/>
          <p14:tracePt t="18895" x="3014663" y="3373438"/>
          <p14:tracePt t="18903" x="2990850" y="3365500"/>
          <p14:tracePt t="18911" x="2974975" y="3365500"/>
          <p14:tracePt t="18919" x="2949575" y="3365500"/>
          <p14:tracePt t="18927" x="2925763" y="3365500"/>
          <p14:tracePt t="18935" x="2917825" y="3357563"/>
          <p14:tracePt t="18943" x="2894013" y="3357563"/>
          <p14:tracePt t="18959" x="2886075" y="3357563"/>
          <p14:tracePt t="18975" x="2870200" y="3357563"/>
          <p14:tracePt t="19023" x="2862263" y="3357563"/>
          <p14:tracePt t="19031" x="2846388" y="3357563"/>
          <p14:tracePt t="19039" x="2838450" y="3357563"/>
          <p14:tracePt t="19055" x="2814638" y="3365500"/>
          <p14:tracePt t="19071" x="2798763" y="3373438"/>
          <p14:tracePt t="19079" x="2774950" y="3373438"/>
          <p14:tracePt t="19087" x="2759075" y="3381375"/>
          <p14:tracePt t="19095" x="2751138" y="3381375"/>
          <p14:tracePt t="19103" x="2743200" y="3381375"/>
          <p14:tracePt t="19111" x="2719388" y="3389313"/>
          <p14:tracePt t="19119" x="2711450" y="3397250"/>
          <p14:tracePt t="19127" x="2703513" y="3405188"/>
          <p14:tracePt t="19143" x="2695575" y="3405188"/>
          <p14:tracePt t="19151" x="2687638" y="3405188"/>
          <p14:tracePt t="19159" x="2679700" y="3405188"/>
          <p14:tracePt t="19175" x="2671763" y="3405188"/>
          <p14:tracePt t="19191" x="2663825" y="3413125"/>
          <p14:tracePt t="19200" x="2655888" y="3413125"/>
          <p14:tracePt t="19207" x="2647950" y="3421063"/>
          <p14:tracePt t="19216" x="2632075" y="3429000"/>
          <p14:tracePt t="19223" x="2624138" y="3429000"/>
          <p14:tracePt t="19231" x="2606675" y="3436938"/>
          <p14:tracePt t="19239" x="2590800" y="3452813"/>
          <p14:tracePt t="19247" x="2574925" y="3460750"/>
          <p14:tracePt t="19255" x="2566988" y="3460750"/>
          <p14:tracePt t="19263" x="2551113" y="3468688"/>
          <p14:tracePt t="19271" x="2535238" y="3476625"/>
          <p14:tracePt t="19279" x="2527300" y="3476625"/>
          <p14:tracePt t="19287" x="2519363" y="3492500"/>
          <p14:tracePt t="19295" x="2503488" y="3500438"/>
          <p14:tracePt t="19303" x="2503488" y="3508375"/>
          <p14:tracePt t="19311" x="2487613" y="3516313"/>
          <p14:tracePt t="19327" x="2479675" y="3524250"/>
          <p14:tracePt t="19335" x="2479675" y="3532188"/>
          <p14:tracePt t="19343" x="2455863" y="3556000"/>
          <p14:tracePt t="19351" x="2455863" y="3563938"/>
          <p14:tracePt t="19360" x="2447925" y="3571875"/>
          <p14:tracePt t="19367" x="2447925" y="3587750"/>
          <p14:tracePt t="19375" x="2432050" y="3613150"/>
          <p14:tracePt t="19384" x="2432050" y="3629025"/>
          <p14:tracePt t="19391" x="2424113" y="3652838"/>
          <p14:tracePt t="19400" x="2416175" y="3668713"/>
          <p14:tracePt t="19407" x="2408238" y="3684588"/>
          <p14:tracePt t="19416" x="2408238" y="3700463"/>
          <p14:tracePt t="19423" x="2400300" y="3716338"/>
          <p14:tracePt t="19431" x="2400300" y="3732213"/>
          <p14:tracePt t="19439" x="2392363" y="3740150"/>
          <p14:tracePt t="19447" x="2392363" y="3763963"/>
          <p14:tracePt t="19455" x="2392363" y="3771900"/>
          <p14:tracePt t="19463" x="2392363" y="3787775"/>
          <p14:tracePt t="19471" x="2376488" y="3811588"/>
          <p14:tracePt t="19479" x="2368550" y="3827463"/>
          <p14:tracePt t="19487" x="2368550" y="3859213"/>
          <p14:tracePt t="19495" x="2360613" y="3883025"/>
          <p14:tracePt t="19503" x="2360613" y="3890963"/>
          <p14:tracePt t="19511" x="2344738" y="3906838"/>
          <p14:tracePt t="19519" x="2344738" y="3914775"/>
          <p14:tracePt t="19527" x="2344738" y="3930650"/>
          <p14:tracePt t="19535" x="2344738" y="3938588"/>
          <p14:tracePt t="19543" x="2336800" y="3963988"/>
          <p14:tracePt t="19551" x="2328863" y="3971925"/>
          <p14:tracePt t="19559" x="2328863" y="3979863"/>
          <p14:tracePt t="19567" x="2328863" y="3995738"/>
          <p14:tracePt t="19575" x="2328863" y="4011613"/>
          <p14:tracePt t="19591" x="2328863" y="4019550"/>
          <p14:tracePt t="19600" x="2320925" y="4035425"/>
          <p14:tracePt t="19616" x="2320925" y="4043363"/>
          <p14:tracePt t="19623" x="2320925" y="4051300"/>
          <p14:tracePt t="19632" x="2320925" y="4059238"/>
          <p14:tracePt t="19639" x="2320925" y="4067175"/>
          <p14:tracePt t="19647" x="2312988" y="4075113"/>
          <p14:tracePt t="19655" x="2312988" y="4083050"/>
          <p14:tracePt t="19663" x="2312988" y="4090988"/>
          <p14:tracePt t="19671" x="2312988" y="4098925"/>
          <p14:tracePt t="19679" x="2312988" y="4114800"/>
          <p14:tracePt t="19695" x="2312988" y="4122738"/>
          <p14:tracePt t="19703" x="2312988" y="4138613"/>
          <p14:tracePt t="19711" x="2312988" y="4146550"/>
          <p14:tracePt t="19719" x="2312988" y="4154488"/>
          <p14:tracePt t="19727" x="2312988" y="4162425"/>
          <p14:tracePt t="19735" x="2312988" y="4178300"/>
          <p14:tracePt t="19743" x="2312988" y="4186238"/>
          <p14:tracePt t="19751" x="2312988" y="4194175"/>
          <p14:tracePt t="19759" x="2312988" y="4210050"/>
          <p14:tracePt t="19767" x="2312988" y="4217988"/>
          <p14:tracePt t="19783" x="2312988" y="4233863"/>
          <p14:tracePt t="19791" x="2320925" y="4249738"/>
          <p14:tracePt t="19800" x="2320925" y="4257675"/>
          <p14:tracePt t="19807" x="2320925" y="4265613"/>
          <p14:tracePt t="19816" x="2320925" y="4273550"/>
          <p14:tracePt t="19823" x="2328863" y="4273550"/>
          <p14:tracePt t="19831" x="2328863" y="4291013"/>
          <p14:tracePt t="19839" x="2336800" y="4291013"/>
          <p14:tracePt t="19847" x="2336800" y="4298950"/>
          <p14:tracePt t="19863" x="2344738" y="4298950"/>
          <p14:tracePt t="19871" x="2344738" y="4306888"/>
          <p14:tracePt t="19879" x="2352675" y="4314825"/>
          <p14:tracePt t="19887" x="2360613" y="4330700"/>
          <p14:tracePt t="19895" x="2368550" y="4330700"/>
          <p14:tracePt t="19903" x="2368550" y="4338638"/>
          <p14:tracePt t="19919" x="2376488" y="4338638"/>
          <p14:tracePt t="19934" x="2384425" y="4354513"/>
          <p14:tracePt t="19935" x="2392363" y="4362450"/>
          <p14:tracePt t="19959" x="2400300" y="4370388"/>
          <p14:tracePt t="19975" x="2408238" y="4370388"/>
          <p14:tracePt t="19991" x="2416175" y="4370388"/>
          <p14:tracePt t="20000" x="2424113" y="4386263"/>
          <p14:tracePt t="20007" x="2432050" y="4386263"/>
          <p14:tracePt t="20023" x="2439988" y="4394200"/>
          <p14:tracePt t="20032" x="2439988" y="4402138"/>
          <p14:tracePt t="20047" x="2455863" y="4410075"/>
          <p14:tracePt t="20063" x="2463800" y="4418013"/>
          <p14:tracePt t="20071" x="2463800" y="4425950"/>
          <p14:tracePt t="20079" x="2471738" y="4425950"/>
          <p14:tracePt t="20087" x="2471738" y="4433888"/>
          <p14:tracePt t="20095" x="2479675" y="4433888"/>
          <p14:tracePt t="20103" x="2487613" y="4441825"/>
          <p14:tracePt t="20119" x="2495550" y="4457700"/>
          <p14:tracePt t="20127" x="2503488" y="4457700"/>
          <p14:tracePt t="20135" x="2511425" y="4465638"/>
          <p14:tracePt t="20159" x="2519363" y="4481513"/>
          <p14:tracePt t="20167" x="2527300" y="4481513"/>
          <p14:tracePt t="20175" x="2535238" y="4489450"/>
          <p14:tracePt t="20191" x="2551113" y="4489450"/>
          <p14:tracePt t="20207" x="2559050" y="4505325"/>
          <p14:tracePt t="20223" x="2566988" y="4505325"/>
          <p14:tracePt t="20231" x="2574925" y="4521200"/>
          <p14:tracePt t="20247" x="2582863" y="4521200"/>
          <p14:tracePt t="20255" x="2590800" y="4529138"/>
          <p14:tracePt t="20271" x="2598738" y="4537075"/>
          <p14:tracePt t="20279" x="2606675" y="4545013"/>
          <p14:tracePt t="20311" x="2616200" y="4552950"/>
          <p14:tracePt t="20319" x="2624138" y="4552950"/>
          <p14:tracePt t="20343" x="2640013" y="4560888"/>
          <p14:tracePt t="20359" x="2640013" y="4568825"/>
          <p14:tracePt t="20367" x="2647950" y="4568825"/>
          <p14:tracePt t="20375" x="2655888" y="4568825"/>
          <p14:tracePt t="20383" x="2663825" y="4576763"/>
          <p14:tracePt t="20400" x="2671763" y="4576763"/>
          <p14:tracePt t="20407" x="2679700" y="4584700"/>
          <p14:tracePt t="20416" x="2687638" y="4584700"/>
          <p14:tracePt t="20423" x="2695575" y="4592638"/>
          <p14:tracePt t="20431" x="2711450" y="4600575"/>
          <p14:tracePt t="20439" x="2719388" y="4600575"/>
          <p14:tracePt t="20447" x="2727325" y="4608513"/>
          <p14:tracePt t="20455" x="2735263" y="4608513"/>
          <p14:tracePt t="20463" x="2751138" y="4608513"/>
          <p14:tracePt t="20471" x="2767013" y="4608513"/>
          <p14:tracePt t="20479" x="2782888" y="4616450"/>
          <p14:tracePt t="20495" x="2798763" y="4633913"/>
          <p14:tracePt t="20503" x="2814638" y="4633913"/>
          <p14:tracePt t="20511" x="2830513" y="4633913"/>
          <p14:tracePt t="20519" x="2838450" y="4633913"/>
          <p14:tracePt t="20527" x="2846388" y="4641850"/>
          <p14:tracePt t="20535" x="2862263" y="4641850"/>
          <p14:tracePt t="20543" x="2870200" y="4649788"/>
          <p14:tracePt t="20551" x="2886075" y="4649788"/>
          <p14:tracePt t="20559" x="2894013" y="4649788"/>
          <p14:tracePt t="20567" x="2909888" y="4649788"/>
          <p14:tracePt t="20575" x="2925763" y="4649788"/>
          <p14:tracePt t="20583" x="2933700" y="4657725"/>
          <p14:tracePt t="20591" x="2949575" y="4657725"/>
          <p14:tracePt t="20600" x="2967038" y="4657725"/>
          <p14:tracePt t="20607" x="2974975" y="4665663"/>
          <p14:tracePt t="20616" x="2990850" y="4665663"/>
          <p14:tracePt t="20623" x="2998788" y="4665663"/>
          <p14:tracePt t="20631" x="3014663" y="4665663"/>
          <p14:tracePt t="20639" x="3030538" y="4665663"/>
          <p14:tracePt t="20655" x="3054350" y="4665663"/>
          <p14:tracePt t="20663" x="3062288" y="4673600"/>
          <p14:tracePt t="20671" x="3078163" y="4673600"/>
          <p14:tracePt t="20679" x="3086100" y="4673600"/>
          <p14:tracePt t="20687" x="3101975" y="4673600"/>
          <p14:tracePt t="20695" x="3109913" y="4673600"/>
          <p14:tracePt t="20703" x="3125788" y="4681538"/>
          <p14:tracePt t="20719" x="3133725" y="4681538"/>
          <p14:tracePt t="20727" x="3157538" y="4681538"/>
          <p14:tracePt t="20743" x="3165475" y="4681538"/>
          <p14:tracePt t="20751" x="3181350" y="4681538"/>
          <p14:tracePt t="20768" x="3197225" y="4681538"/>
          <p14:tracePt t="20775" x="3205163" y="4681538"/>
          <p14:tracePt t="20791" x="3213100" y="4681538"/>
          <p14:tracePt t="20800" x="3221038" y="4681538"/>
          <p14:tracePt t="20807" x="3228975" y="4681538"/>
          <p14:tracePt t="20823" x="3236913" y="4681538"/>
          <p14:tracePt t="20831" x="3244850" y="4681538"/>
          <p14:tracePt t="20839" x="3252788" y="4681538"/>
          <p14:tracePt t="20855" x="3260725" y="4681538"/>
          <p14:tracePt t="20863" x="3268663" y="4681538"/>
          <p14:tracePt t="20887" x="3276600" y="4681538"/>
          <p14:tracePt t="20895" x="3284538" y="4681538"/>
          <p14:tracePt t="20903" x="3292475" y="4681538"/>
          <p14:tracePt t="20911" x="3308350" y="4681538"/>
          <p14:tracePt t="20919" x="3317875" y="4681538"/>
          <p14:tracePt t="20927" x="3325813" y="4681538"/>
          <p14:tracePt t="20935" x="3333750" y="4681538"/>
          <p14:tracePt t="20943" x="3357563" y="4681538"/>
          <p14:tracePt t="20959" x="3373438" y="4681538"/>
          <p14:tracePt t="20967" x="3381375" y="4681538"/>
          <p14:tracePt t="20983" x="3397250" y="4681538"/>
          <p14:tracePt t="20991" x="3405188" y="4681538"/>
          <p14:tracePt t="21007" x="3421063" y="4673600"/>
          <p14:tracePt t="21016" x="3436938" y="4673600"/>
          <p14:tracePt t="21023" x="3444875" y="4673600"/>
          <p14:tracePt t="21031" x="3460750" y="4665663"/>
          <p14:tracePt t="21039" x="3468688" y="4657725"/>
          <p14:tracePt t="21047" x="3476625" y="4657725"/>
          <p14:tracePt t="21055" x="3492500" y="4649788"/>
          <p14:tracePt t="21063" x="3500438" y="4641850"/>
          <p14:tracePt t="21071" x="3524250" y="4633913"/>
          <p14:tracePt t="21079" x="3532188" y="4624388"/>
          <p14:tracePt t="21087" x="3540125" y="4624388"/>
          <p14:tracePt t="21096" x="3556000" y="4616450"/>
          <p14:tracePt t="21103" x="3579813" y="4592638"/>
          <p14:tracePt t="21121" x="3595688" y="4584700"/>
          <p14:tracePt t="21127" x="3611563" y="4576763"/>
          <p14:tracePt t="21136" x="3627438" y="4560888"/>
          <p14:tracePt t="21143" x="3635375" y="4552950"/>
          <p14:tracePt t="21151" x="3651250" y="4545013"/>
          <p14:tracePt t="21167" x="3668713" y="4537075"/>
          <p14:tracePt t="21175" x="3684588" y="4521200"/>
          <p14:tracePt t="21183" x="3684588" y="4513263"/>
          <p14:tracePt t="21191" x="3700463" y="4497388"/>
          <p14:tracePt t="21200" x="3708400" y="4497388"/>
          <p14:tracePt t="21207" x="3716338" y="4473575"/>
          <p14:tracePt t="21216" x="3732213" y="4457700"/>
          <p14:tracePt t="21223" x="3740150" y="4441825"/>
          <p14:tracePt t="21231" x="3763963" y="4425950"/>
          <p14:tracePt t="21239" x="3763963" y="4418013"/>
          <p14:tracePt t="21247" x="3771900" y="4418013"/>
          <p14:tracePt t="21255" x="3779838" y="4410075"/>
          <p14:tracePt t="21263" x="3795713" y="4378325"/>
          <p14:tracePt t="21279" x="3795713" y="4370388"/>
          <p14:tracePt t="21287" x="3819525" y="4338638"/>
          <p14:tracePt t="21295" x="3819525" y="4322763"/>
          <p14:tracePt t="21303" x="3819525" y="4314825"/>
          <p14:tracePt t="21311" x="3827463" y="4298950"/>
          <p14:tracePt t="21319" x="3843338" y="4273550"/>
          <p14:tracePt t="21327" x="3851275" y="4257675"/>
          <p14:tracePt t="21335" x="3859213" y="4233863"/>
          <p14:tracePt t="21343" x="3867150" y="4217988"/>
          <p14:tracePt t="21351" x="3875088" y="4202113"/>
          <p14:tracePt t="21359" x="3883025" y="4178300"/>
          <p14:tracePt t="21367" x="3890963" y="4154488"/>
          <p14:tracePt t="21375" x="3890963" y="4146550"/>
          <p14:tracePt t="21383" x="3898900" y="4122738"/>
          <p14:tracePt t="21391" x="3898900" y="4114800"/>
          <p14:tracePt t="21400" x="3906838" y="4098925"/>
          <p14:tracePt t="21407" x="3906838" y="4090988"/>
          <p14:tracePt t="21416" x="3914775" y="4067175"/>
          <p14:tracePt t="21423" x="3914775" y="4059238"/>
          <p14:tracePt t="21431" x="3914775" y="4035425"/>
          <p14:tracePt t="21439" x="3914775" y="4027488"/>
          <p14:tracePt t="21447" x="3914775" y="4011613"/>
          <p14:tracePt t="21455" x="3914775" y="4003675"/>
          <p14:tracePt t="21463" x="3930650" y="3987800"/>
          <p14:tracePt t="21472" x="3930650" y="3971925"/>
          <p14:tracePt t="21479" x="3930650" y="3963988"/>
          <p14:tracePt t="21487" x="3930650" y="3956050"/>
          <p14:tracePt t="21495" x="3930650" y="3938588"/>
          <p14:tracePt t="21503" x="3930650" y="3922713"/>
          <p14:tracePt t="21511" x="3930650" y="3898900"/>
          <p14:tracePt t="21527" x="3930650" y="3883025"/>
          <p14:tracePt t="21535" x="3930650" y="3875088"/>
          <p14:tracePt t="21543" x="3930650" y="3851275"/>
          <p14:tracePt t="21559" x="3930650" y="3843338"/>
          <p14:tracePt t="21567" x="3930650" y="3827463"/>
          <p14:tracePt t="21584" x="3930650" y="3803650"/>
          <p14:tracePt t="21591" x="3930650" y="3795713"/>
          <p14:tracePt t="21600" x="3930650" y="3779838"/>
          <p14:tracePt t="21607" x="3930650" y="3763963"/>
          <p14:tracePt t="21616" x="3930650" y="3748088"/>
          <p14:tracePt t="21623" x="3922713" y="3740150"/>
          <p14:tracePt t="21631" x="3922713" y="3716338"/>
          <p14:tracePt t="21639" x="3898900" y="3692525"/>
          <p14:tracePt t="21647" x="3898900" y="3684588"/>
          <p14:tracePt t="21655" x="3875088" y="3660775"/>
          <p14:tracePt t="21663" x="3867150" y="3644900"/>
          <p14:tracePt t="21671" x="3827463" y="3605213"/>
          <p14:tracePt t="21679" x="3811588" y="3571875"/>
          <p14:tracePt t="21687" x="3795713" y="3563938"/>
          <p14:tracePt t="21695" x="3771900" y="3540125"/>
          <p14:tracePt t="21703" x="3740150" y="3508375"/>
          <p14:tracePt t="21711" x="3724275" y="3500438"/>
          <p14:tracePt t="21719" x="3700463" y="3476625"/>
          <p14:tracePt t="21727" x="3684588" y="3468688"/>
          <p14:tracePt t="21735" x="3668713" y="3444875"/>
          <p14:tracePt t="21743" x="3651250" y="3444875"/>
          <p14:tracePt t="21751" x="3619500" y="3421063"/>
          <p14:tracePt t="21759" x="3611563" y="3413125"/>
          <p14:tracePt t="21767" x="3587750" y="3397250"/>
          <p14:tracePt t="21775" x="3571875" y="3389313"/>
          <p14:tracePt t="21784" x="3563938" y="3381375"/>
          <p14:tracePt t="21791" x="3548063" y="3365500"/>
          <p14:tracePt t="21800" x="3532188" y="3357563"/>
          <p14:tracePt t="21807" x="3524250" y="3357563"/>
          <p14:tracePt t="21816" x="3508375" y="3349625"/>
          <p14:tracePt t="21823" x="3492500" y="3349625"/>
          <p14:tracePt t="21832" x="3484563" y="3333750"/>
          <p14:tracePt t="21839" x="3468688" y="3325813"/>
          <p14:tracePt t="21847" x="3452813" y="3325813"/>
          <p14:tracePt t="21855" x="3436938" y="3325813"/>
          <p14:tracePt t="21863" x="3421063" y="3325813"/>
          <p14:tracePt t="21871" x="3405188" y="3317875"/>
          <p14:tracePt t="21879" x="3373438" y="3302000"/>
          <p14:tracePt t="21887" x="3349625" y="3302000"/>
          <p14:tracePt t="21901" x="3333750" y="3294063"/>
          <p14:tracePt t="21903" x="3300413" y="3286125"/>
          <p14:tracePt t="21911" x="3284538" y="3286125"/>
          <p14:tracePt t="21919" x="3260725" y="3286125"/>
          <p14:tracePt t="21927" x="3236913" y="3270250"/>
          <p14:tracePt t="21936" x="3221038" y="3270250"/>
          <p14:tracePt t="21943" x="3197225" y="3270250"/>
          <p14:tracePt t="21951" x="3181350" y="3262313"/>
          <p14:tracePt t="21959" x="3141663" y="3236913"/>
          <p14:tracePt t="21967" x="3125788" y="3236913"/>
          <p14:tracePt t="21975" x="3101975" y="3236913"/>
          <p14:tracePt t="21983" x="3078163" y="3236913"/>
          <p14:tracePt t="21991" x="3070225" y="3236913"/>
          <p14:tracePt t="22000" x="3046413" y="3236913"/>
          <p14:tracePt t="22007" x="3030538" y="3236913"/>
          <p14:tracePt t="22016" x="3014663" y="3228975"/>
          <p14:tracePt t="22023" x="2998788" y="3228975"/>
          <p14:tracePt t="22031" x="2982913" y="3228975"/>
          <p14:tracePt t="22039" x="2967038" y="3228975"/>
          <p14:tracePt t="22047" x="2957513" y="3228975"/>
          <p14:tracePt t="22055" x="2949575" y="3228975"/>
          <p14:tracePt t="22063" x="2933700" y="3228975"/>
          <p14:tracePt t="22071" x="2917825" y="3228975"/>
          <p14:tracePt t="22079" x="2909888" y="3228975"/>
          <p14:tracePt t="22087" x="2894013" y="3228975"/>
          <p14:tracePt t="22095" x="2878138" y="3228975"/>
          <p14:tracePt t="22103" x="2862263" y="3228975"/>
          <p14:tracePt t="22111" x="2854325" y="3228975"/>
          <p14:tracePt t="22119" x="2830513" y="3228975"/>
          <p14:tracePt t="22127" x="2806700" y="3228975"/>
          <p14:tracePt t="22135" x="2798763" y="3228975"/>
          <p14:tracePt t="22143" x="2774950" y="3228975"/>
          <p14:tracePt t="22151" x="2759075" y="3228975"/>
          <p14:tracePt t="22159" x="2735263" y="3228975"/>
          <p14:tracePt t="22167" x="2719388" y="3236913"/>
          <p14:tracePt t="22175" x="2711450" y="3236913"/>
          <p14:tracePt t="22183" x="2695575" y="3244850"/>
          <p14:tracePt t="22191" x="2679700" y="3252788"/>
          <p14:tracePt t="22200" x="2647950" y="3270250"/>
          <p14:tracePt t="22207" x="2640013" y="3278188"/>
          <p14:tracePt t="22216" x="2624138" y="3278188"/>
          <p14:tracePt t="22223" x="2590800" y="3302000"/>
          <p14:tracePt t="22231" x="2582863" y="3309938"/>
          <p14:tracePt t="22239" x="2566988" y="3325813"/>
          <p14:tracePt t="22247" x="2535238" y="3341688"/>
          <p14:tracePt t="22255" x="2519363" y="3357563"/>
          <p14:tracePt t="22263" x="2511425" y="3365500"/>
          <p14:tracePt t="22271" x="2479675" y="3397250"/>
          <p14:tracePt t="22279" x="2463800" y="3405188"/>
          <p14:tracePt t="22287" x="2455863" y="3421063"/>
          <p14:tracePt t="22295" x="2439988" y="3429000"/>
          <p14:tracePt t="22303" x="2424113" y="3444875"/>
          <p14:tracePt t="22311" x="2392363" y="3484563"/>
          <p14:tracePt t="22319" x="2384425" y="3500438"/>
          <p14:tracePt t="22327" x="2368550" y="3532188"/>
          <p14:tracePt t="22335" x="2352675" y="3563938"/>
          <p14:tracePt t="22343" x="2344738" y="3579813"/>
          <p14:tracePt t="22351" x="2328863" y="3613150"/>
          <p14:tracePt t="22359" x="2320925" y="3621088"/>
          <p14:tracePt t="22367" x="2312988" y="3652838"/>
          <p14:tracePt t="22375" x="2297113" y="3692525"/>
          <p14:tracePt t="22383" x="2297113" y="3724275"/>
          <p14:tracePt t="22391" x="2289175" y="3748088"/>
          <p14:tracePt t="22400" x="2273300" y="3771900"/>
          <p14:tracePt t="22407" x="2273300" y="3787775"/>
          <p14:tracePt t="22416" x="2265363" y="3811588"/>
          <p14:tracePt t="22423" x="2265363" y="3819525"/>
          <p14:tracePt t="22431" x="2255838" y="3843338"/>
          <p14:tracePt t="22439" x="2247900" y="3859213"/>
          <p14:tracePt t="22447" x="2247900" y="3875088"/>
          <p14:tracePt t="22455" x="2239963" y="3890963"/>
          <p14:tracePt t="22463" x="2232025" y="3914775"/>
          <p14:tracePt t="22471" x="2232025" y="3938588"/>
          <p14:tracePt t="22480" x="2232025" y="3956050"/>
          <p14:tracePt t="22487" x="2232025" y="3971925"/>
          <p14:tracePt t="22495" x="2232025" y="3987800"/>
          <p14:tracePt t="22503" x="2232025" y="4003675"/>
          <p14:tracePt t="22511" x="2232025" y="4019550"/>
          <p14:tracePt t="22519" x="2232025" y="4043363"/>
          <p14:tracePt t="22527" x="2232025" y="4067175"/>
          <p14:tracePt t="22535" x="2232025" y="4083050"/>
          <p14:tracePt t="22543" x="2232025" y="4106863"/>
          <p14:tracePt t="22551" x="2232025" y="4138613"/>
          <p14:tracePt t="22559" x="2232025" y="4170363"/>
          <p14:tracePt t="22567" x="2232025" y="4202113"/>
          <p14:tracePt t="22575" x="2239963" y="4241800"/>
          <p14:tracePt t="22583" x="2247900" y="4265613"/>
          <p14:tracePt t="22591" x="2255838" y="4298950"/>
          <p14:tracePt t="22600" x="2281238" y="4346575"/>
          <p14:tracePt t="22607" x="2289175" y="4362450"/>
          <p14:tracePt t="22616" x="2297113" y="4378325"/>
          <p14:tracePt t="22623" x="2305050" y="4402138"/>
          <p14:tracePt t="22631" x="2312988" y="4418013"/>
          <p14:tracePt t="22639" x="2320925" y="4433888"/>
          <p14:tracePt t="22647" x="2328863" y="4441825"/>
          <p14:tracePt t="22655" x="2336800" y="4457700"/>
          <p14:tracePt t="22663" x="2344738" y="4465638"/>
          <p14:tracePt t="22671" x="2352675" y="4481513"/>
          <p14:tracePt t="22679" x="2360613" y="4497388"/>
          <p14:tracePt t="22687" x="2376488" y="4513263"/>
          <p14:tracePt t="22695" x="2384425" y="4529138"/>
          <p14:tracePt t="22703" x="2408238" y="4545013"/>
          <p14:tracePt t="22711" x="2408238" y="4552950"/>
          <p14:tracePt t="22719" x="2432050" y="4560888"/>
          <p14:tracePt t="22727" x="2439988" y="4568825"/>
          <p14:tracePt t="22735" x="2447925" y="4576763"/>
          <p14:tracePt t="22743" x="2455863" y="4576763"/>
          <p14:tracePt t="22751" x="2471738" y="4584700"/>
          <p14:tracePt t="22759" x="2487613" y="4600575"/>
          <p14:tracePt t="22767" x="2495550" y="4600575"/>
          <p14:tracePt t="22775" x="2511425" y="4600575"/>
          <p14:tracePt t="22783" x="2527300" y="4608513"/>
          <p14:tracePt t="22791" x="2543175" y="4616450"/>
          <p14:tracePt t="22800" x="2551113" y="4616450"/>
          <p14:tracePt t="22807" x="2574925" y="4633913"/>
          <p14:tracePt t="22816" x="2590800" y="4633913"/>
          <p14:tracePt t="22823" x="2616200" y="4641850"/>
          <p14:tracePt t="22832" x="2632075" y="4649788"/>
          <p14:tracePt t="22839" x="2647950" y="4657725"/>
          <p14:tracePt t="22847" x="2671763" y="4657725"/>
          <p14:tracePt t="22855" x="2687638" y="4665663"/>
          <p14:tracePt t="22863" x="2703513" y="4665663"/>
          <p14:tracePt t="22871" x="2711450" y="4665663"/>
          <p14:tracePt t="22879" x="2735263" y="4673600"/>
          <p14:tracePt t="22887" x="2743200" y="4673600"/>
          <p14:tracePt t="22902" x="2767013" y="4681538"/>
          <p14:tracePt t="22906" x="2774950" y="4689475"/>
          <p14:tracePt t="22911" x="2790825" y="4689475"/>
          <p14:tracePt t="22919" x="2798763" y="4689475"/>
          <p14:tracePt t="22927" x="2822575" y="4697413"/>
          <p14:tracePt t="22937" x="2846388" y="4697413"/>
          <p14:tracePt t="22943" x="2870200" y="4697413"/>
          <p14:tracePt t="22951" x="2894013" y="4705350"/>
          <p14:tracePt t="22959" x="2909888" y="4705350"/>
          <p14:tracePt t="22967" x="2925763" y="4713288"/>
          <p14:tracePt t="22975" x="2941638" y="4713288"/>
          <p14:tracePt t="22983" x="2974975" y="4713288"/>
          <p14:tracePt t="22991" x="3006725" y="4713288"/>
          <p14:tracePt t="23000" x="3030538" y="4713288"/>
          <p14:tracePt t="23007" x="3062288" y="4713288"/>
          <p14:tracePt t="23016" x="3086100" y="4713288"/>
          <p14:tracePt t="23023" x="3101975" y="4713288"/>
          <p14:tracePt t="23031" x="3133725" y="4713288"/>
          <p14:tracePt t="23039" x="3149600" y="4713288"/>
          <p14:tracePt t="23047" x="3173413" y="4713288"/>
          <p14:tracePt t="23055" x="3189288" y="4713288"/>
          <p14:tracePt t="23063" x="3221038" y="4713288"/>
          <p14:tracePt t="23071" x="3236913" y="4713288"/>
          <p14:tracePt t="23079" x="3252788" y="4713288"/>
          <p14:tracePt t="23087" x="3276600" y="4705350"/>
          <p14:tracePt t="23095" x="3292475" y="4705350"/>
          <p14:tracePt t="23103" x="3317875" y="4689475"/>
          <p14:tracePt t="23111" x="3333750" y="4681538"/>
          <p14:tracePt t="23119" x="3341688" y="4673600"/>
          <p14:tracePt t="23127" x="3373438" y="4665663"/>
          <p14:tracePt t="23135" x="3389313" y="4657725"/>
          <p14:tracePt t="23143" x="3397250" y="4649788"/>
          <p14:tracePt t="23151" x="3429000" y="4641850"/>
          <p14:tracePt t="23159" x="3460750" y="4633913"/>
          <p14:tracePt t="23167" x="3492500" y="4624388"/>
          <p14:tracePt t="23175" x="3516313" y="4616450"/>
          <p14:tracePt t="23184" x="3548063" y="4608513"/>
          <p14:tracePt t="23191" x="3571875" y="4600575"/>
          <p14:tracePt t="23200" x="3595688" y="4592638"/>
          <p14:tracePt t="23207" x="3619500" y="4584700"/>
          <p14:tracePt t="23216" x="3643313" y="4584700"/>
          <p14:tracePt t="23223" x="3668713" y="4568825"/>
          <p14:tracePt t="23231" x="3684588" y="4552950"/>
          <p14:tracePt t="23239" x="3700463" y="4552950"/>
          <p14:tracePt t="23255" x="3716338" y="4537075"/>
          <p14:tracePt t="23263" x="3732213" y="4529138"/>
          <p14:tracePt t="23271" x="3748088" y="4513263"/>
          <p14:tracePt t="23279" x="3763963" y="4497388"/>
          <p14:tracePt t="23287" x="3779838" y="4481513"/>
          <p14:tracePt t="23295" x="3779838" y="4473575"/>
          <p14:tracePt t="23303" x="3795713" y="4449763"/>
          <p14:tracePt t="23311" x="3811588" y="4441825"/>
          <p14:tracePt t="23319" x="3827463" y="4425950"/>
          <p14:tracePt t="23327" x="3843338" y="4402138"/>
          <p14:tracePt t="23335" x="3851275" y="4378325"/>
          <p14:tracePt t="23343" x="3875088" y="4362450"/>
          <p14:tracePt t="23351" x="3883025" y="4346575"/>
          <p14:tracePt t="23359" x="3890963" y="4330700"/>
          <p14:tracePt t="23368" x="3898900" y="4322763"/>
          <p14:tracePt t="23375" x="3898900" y="4314825"/>
          <p14:tracePt t="23383" x="3914775" y="4291013"/>
          <p14:tracePt t="23391" x="3914775" y="4265613"/>
          <p14:tracePt t="23400" x="3922713" y="4233863"/>
          <p14:tracePt t="23407" x="3922713" y="4217988"/>
          <p14:tracePt t="23416" x="3922713" y="4202113"/>
          <p14:tracePt t="23423" x="3922713" y="4178300"/>
          <p14:tracePt t="23431" x="3922713" y="4154488"/>
          <p14:tracePt t="23439" x="3922713" y="4138613"/>
          <p14:tracePt t="23447" x="3922713" y="4122738"/>
          <p14:tracePt t="23455" x="3922713" y="4090988"/>
          <p14:tracePt t="23463" x="3922713" y="4083050"/>
          <p14:tracePt t="23471" x="3922713" y="4067175"/>
          <p14:tracePt t="23479" x="3922713" y="4043363"/>
          <p14:tracePt t="23487" x="3922713" y="4035425"/>
          <p14:tracePt t="23495" x="3922713" y="4011613"/>
          <p14:tracePt t="23503" x="3922713" y="3995738"/>
          <p14:tracePt t="23511" x="3922713" y="3971925"/>
          <p14:tracePt t="23519" x="3922713" y="3956050"/>
          <p14:tracePt t="23527" x="3922713" y="3948113"/>
          <p14:tracePt t="23535" x="3922713" y="3922713"/>
          <p14:tracePt t="23543" x="3922713" y="3914775"/>
          <p14:tracePt t="23551" x="3914775" y="3914775"/>
          <p14:tracePt t="23559" x="3914775" y="3898900"/>
          <p14:tracePt t="23567" x="3906838" y="3883025"/>
          <p14:tracePt t="23575" x="3898900" y="3851275"/>
          <p14:tracePt t="23584" x="3883025" y="3843338"/>
          <p14:tracePt t="23591" x="3883025" y="3827463"/>
          <p14:tracePt t="23600" x="3875088" y="3811588"/>
          <p14:tracePt t="23607" x="3859213" y="3795713"/>
          <p14:tracePt t="23617" x="3859213" y="3779838"/>
          <p14:tracePt t="23623" x="3843338" y="3756025"/>
          <p14:tracePt t="23631" x="3827463" y="3732213"/>
          <p14:tracePt t="23639" x="3811588" y="3716338"/>
          <p14:tracePt t="23647" x="3795713" y="3692525"/>
          <p14:tracePt t="23655" x="3763963" y="3668713"/>
          <p14:tracePt t="23663" x="3748088" y="3652838"/>
          <p14:tracePt t="23671" x="3732213" y="3636963"/>
          <p14:tracePt t="23679" x="3692525" y="3605213"/>
          <p14:tracePt t="23687" x="3660775" y="3587750"/>
          <p14:tracePt t="23695" x="3627438" y="3571875"/>
          <p14:tracePt t="23703" x="3603625" y="3556000"/>
          <p14:tracePt t="23711" x="3571875" y="3532188"/>
          <p14:tracePt t="23719" x="3548063" y="3524250"/>
          <p14:tracePt t="23727" x="3508375" y="3492500"/>
          <p14:tracePt t="23735" x="3484563" y="3484563"/>
          <p14:tracePt t="23743" x="3444875" y="3468688"/>
          <p14:tracePt t="23751" x="3421063" y="3460750"/>
          <p14:tracePt t="23759" x="3413125" y="3452813"/>
          <p14:tracePt t="23767" x="3389313" y="3444875"/>
          <p14:tracePt t="23775" x="3373438" y="3436938"/>
          <p14:tracePt t="23783" x="3357563" y="3436938"/>
          <p14:tracePt t="23791" x="3341688" y="3436938"/>
          <p14:tracePt t="23800" x="3325813" y="3429000"/>
          <p14:tracePt t="23807" x="3308350" y="3421063"/>
          <p14:tracePt t="23816" x="3292475" y="3421063"/>
          <p14:tracePt t="23823" x="3268663" y="3413125"/>
          <p14:tracePt t="23831" x="3260725" y="3413125"/>
          <p14:tracePt t="23839" x="3252788" y="3405188"/>
          <p14:tracePt t="23847" x="3228975" y="3397250"/>
          <p14:tracePt t="23855" x="3221038" y="3397250"/>
          <p14:tracePt t="23863" x="3197225" y="3397250"/>
          <p14:tracePt t="23871" x="3189288" y="3397250"/>
          <p14:tracePt t="23879" x="3165475" y="3397250"/>
          <p14:tracePt t="23887" x="3141663" y="3397250"/>
          <p14:tracePt t="23896" x="3125788" y="3397250"/>
          <p14:tracePt t="23903" x="3109913" y="3397250"/>
          <p14:tracePt t="23911" x="3094038" y="3397250"/>
          <p14:tracePt t="23920" x="3070225" y="3397250"/>
          <p14:tracePt t="23927" x="3054350" y="3397250"/>
          <p14:tracePt t="23935" x="3046413" y="3397250"/>
          <p14:tracePt t="23943" x="3030538" y="3397250"/>
          <p14:tracePt t="23951" x="3006725" y="3397250"/>
          <p14:tracePt t="23959" x="2990850" y="3397250"/>
          <p14:tracePt t="23967" x="2982913" y="3397250"/>
          <p14:tracePt t="23975" x="2957513" y="3397250"/>
          <p14:tracePt t="23983" x="2933700" y="3397250"/>
          <p14:tracePt t="23991" x="2925763" y="3397250"/>
          <p14:tracePt t="24000" x="2901950" y="3397250"/>
          <p14:tracePt t="24007" x="2886075" y="3397250"/>
          <p14:tracePt t="24016" x="2870200" y="3397250"/>
          <p14:tracePt t="24023" x="2846388" y="3397250"/>
          <p14:tracePt t="24031" x="2822575" y="3397250"/>
          <p14:tracePt t="24039" x="2814638" y="3397250"/>
          <p14:tracePt t="24047" x="2790825" y="3397250"/>
          <p14:tracePt t="24055" x="2782888" y="3397250"/>
          <p14:tracePt t="24063" x="2759075" y="3405188"/>
          <p14:tracePt t="24071" x="2735263" y="3413125"/>
          <p14:tracePt t="24079" x="2727325" y="3413125"/>
          <p14:tracePt t="24087" x="2695575" y="3421063"/>
          <p14:tracePt t="24095" x="2679700" y="3436938"/>
          <p14:tracePt t="24103" x="2663825" y="3436938"/>
          <p14:tracePt t="24111" x="2647950" y="3444875"/>
          <p14:tracePt t="24119" x="2624138" y="3460750"/>
          <p14:tracePt t="24127" x="2606675" y="3476625"/>
          <p14:tracePt t="24135" x="2574925" y="3484563"/>
          <p14:tracePt t="24143" x="2559050" y="3500438"/>
          <p14:tracePt t="24151" x="2535238" y="3524250"/>
          <p14:tracePt t="24159" x="2511425" y="3540125"/>
          <p14:tracePt t="24167" x="2487613" y="3563938"/>
          <p14:tracePt t="24175" x="2471738" y="3579813"/>
          <p14:tracePt t="24183" x="2439988" y="3605213"/>
          <p14:tracePt t="24191" x="2424113" y="3636963"/>
          <p14:tracePt t="24200" x="2408238" y="3652838"/>
          <p14:tracePt t="24207" x="2392363" y="3700463"/>
          <p14:tracePt t="24216" x="2360613" y="3740150"/>
          <p14:tracePt t="24223" x="2336800" y="3787775"/>
          <p14:tracePt t="24231" x="2336800" y="3803650"/>
          <p14:tracePt t="24239" x="2328863" y="3819525"/>
          <p14:tracePt t="24247" x="2320925" y="3843338"/>
          <p14:tracePt t="24255" x="2320925" y="3867150"/>
          <p14:tracePt t="24263" x="2305050" y="3890963"/>
          <p14:tracePt t="24271" x="2305050" y="3906838"/>
          <p14:tracePt t="24279" x="2297113" y="3930650"/>
          <p14:tracePt t="24287" x="2289175" y="3963988"/>
          <p14:tracePt t="24295" x="2273300" y="3995738"/>
          <p14:tracePt t="24303" x="2273300" y="4019550"/>
          <p14:tracePt t="24311" x="2273300" y="4067175"/>
          <p14:tracePt t="24319" x="2273300" y="4083050"/>
          <p14:tracePt t="24327" x="2273300" y="4122738"/>
          <p14:tracePt t="24335" x="2273300" y="4138613"/>
          <p14:tracePt t="24343" x="2273300" y="4170363"/>
          <p14:tracePt t="24351" x="2273300" y="4194175"/>
          <p14:tracePt t="24359" x="2273300" y="4225925"/>
          <p14:tracePt t="24367" x="2273300" y="4249738"/>
          <p14:tracePt t="24375" x="2273300" y="4257675"/>
          <p14:tracePt t="24384" x="2273300" y="4298950"/>
          <p14:tracePt t="24391" x="2273300" y="4322763"/>
          <p14:tracePt t="24400" x="2289175" y="4354513"/>
          <p14:tracePt t="24407" x="2305050" y="4378325"/>
          <p14:tracePt t="24416" x="2312988" y="4386263"/>
          <p14:tracePt t="24423" x="2320925" y="4410075"/>
          <p14:tracePt t="24432" x="2328863" y="4418013"/>
          <p14:tracePt t="24439" x="2336800" y="4425950"/>
          <p14:tracePt t="24447" x="2344738" y="4433888"/>
          <p14:tracePt t="24455" x="2352675" y="4441825"/>
          <p14:tracePt t="24463" x="2360613" y="4449763"/>
          <p14:tracePt t="24471" x="2376488" y="4465638"/>
          <p14:tracePt t="24479" x="2392363" y="4473575"/>
          <p14:tracePt t="24487" x="2432050" y="4497388"/>
          <p14:tracePt t="24495" x="2455863" y="4513263"/>
          <p14:tracePt t="24503" x="2487613" y="4529138"/>
          <p14:tracePt t="24511" x="2519363" y="4545013"/>
          <p14:tracePt t="24519" x="2543175" y="4560888"/>
          <p14:tracePt t="24527" x="2559050" y="4568825"/>
          <p14:tracePt t="24535" x="2574925" y="4568825"/>
          <p14:tracePt t="24543" x="2582863" y="4576763"/>
          <p14:tracePt t="24551" x="2590800" y="4576763"/>
          <p14:tracePt t="24711" x="2598738" y="4584700"/>
          <p14:tracePt t="24719" x="2598738" y="4592638"/>
          <p14:tracePt t="24727" x="2606675" y="4592638"/>
          <p14:tracePt t="24735" x="2624138" y="4608513"/>
          <p14:tracePt t="24736" x="0" y="0"/>
        </p14:tracePtLst>
        <p14:tracePtLst>
          <p14:tracePt t="26856" x="6172200" y="3660775"/>
          <p14:tracePt t="26967" x="6164263" y="3660775"/>
          <p14:tracePt t="26975" x="6156325" y="3660775"/>
          <p14:tracePt t="26983" x="6148388" y="3660775"/>
          <p14:tracePt t="26991" x="6132513" y="3660775"/>
          <p14:tracePt t="27000" x="6124575" y="3660775"/>
          <p14:tracePt t="27007" x="6116638" y="3660775"/>
          <p14:tracePt t="27016" x="6108700" y="3660775"/>
          <p14:tracePt t="27023" x="6100763" y="3668713"/>
          <p14:tracePt t="27039" x="6091238" y="3668713"/>
          <p14:tracePt t="27047" x="6083300" y="3676650"/>
          <p14:tracePt t="27063" x="6075363" y="3684588"/>
          <p14:tracePt t="27079" x="6075363" y="3692525"/>
          <p14:tracePt t="27087" x="6067425" y="3692525"/>
          <p14:tracePt t="27095" x="6067425" y="3700463"/>
          <p14:tracePt t="27103" x="6067425" y="3708400"/>
          <p14:tracePt t="27111" x="6051550" y="3716338"/>
          <p14:tracePt t="27119" x="6043613" y="3724275"/>
          <p14:tracePt t="27127" x="6035675" y="3732213"/>
          <p14:tracePt t="27135" x="6035675" y="3740150"/>
          <p14:tracePt t="27143" x="6019800" y="3748088"/>
          <p14:tracePt t="27151" x="6019800" y="3763963"/>
          <p14:tracePt t="27167" x="6011863" y="3763963"/>
          <p14:tracePt t="27327" x="6027738" y="3748088"/>
          <p14:tracePt t="27343" x="6051550" y="3724275"/>
          <p14:tracePt t="27351" x="6059488" y="3716338"/>
          <p14:tracePt t="27359" x="6075363" y="3716338"/>
          <p14:tracePt t="27367" x="6083300" y="3708400"/>
          <p14:tracePt t="27375" x="6108700" y="3692525"/>
          <p14:tracePt t="27383" x="6108700" y="3684588"/>
          <p14:tracePt t="27391" x="6116638" y="3684588"/>
          <p14:tracePt t="27400" x="6116638" y="3676650"/>
          <p14:tracePt t="27416" x="6124575" y="3668713"/>
          <p14:tracePt t="27599" x="6100763" y="3676650"/>
          <p14:tracePt t="27607" x="6083300" y="3692525"/>
          <p14:tracePt t="27616" x="6075363" y="3692525"/>
          <p14:tracePt t="27632" x="6059488" y="3700463"/>
          <p14:tracePt t="27647" x="6051550" y="3708400"/>
          <p14:tracePt t="27735" x="6067425" y="3708400"/>
          <p14:tracePt t="27743" x="6091238" y="3708400"/>
          <p14:tracePt t="27751" x="6116638" y="3700463"/>
          <p14:tracePt t="27759" x="6140450" y="3700463"/>
          <p14:tracePt t="27767" x="6164263" y="3700463"/>
          <p14:tracePt t="27783" x="6172200" y="3700463"/>
          <p14:tracePt t="28144" x="0" y="0"/>
        </p14:tracePtLst>
        <p14:tracePtLst>
          <p14:tracePt t="37144" x="3532188" y="3629025"/>
          <p14:tracePt t="37151" x="3532188" y="3621088"/>
          <p14:tracePt t="37175" x="3524250" y="3595688"/>
          <p14:tracePt t="37192" x="3524250" y="3587750"/>
          <p14:tracePt t="37199" x="3516313" y="3571875"/>
          <p14:tracePt t="37207" x="3500438" y="3556000"/>
          <p14:tracePt t="37216" x="3492500" y="3532188"/>
          <p14:tracePt t="37223" x="3476625" y="3524250"/>
          <p14:tracePt t="37231" x="3460750" y="3508375"/>
          <p14:tracePt t="37239" x="3452813" y="3500438"/>
          <p14:tracePt t="37247" x="3429000" y="3476625"/>
          <p14:tracePt t="37255" x="3413125" y="3460750"/>
          <p14:tracePt t="37263" x="3397250" y="3452813"/>
          <p14:tracePt t="37271" x="3381375" y="3436938"/>
          <p14:tracePt t="37279" x="3349625" y="3421063"/>
          <p14:tracePt t="37287" x="3333750" y="3413125"/>
          <p14:tracePt t="37295" x="3317875" y="3397250"/>
          <p14:tracePt t="37305" x="3284538" y="3381375"/>
          <p14:tracePt t="37311" x="3260725" y="3373438"/>
          <p14:tracePt t="37319" x="3228975" y="3365500"/>
          <p14:tracePt t="37327" x="3205163" y="3349625"/>
          <p14:tracePt t="37335" x="3181350" y="3341688"/>
          <p14:tracePt t="37343" x="3157538" y="3333750"/>
          <p14:tracePt t="37351" x="3109913" y="3317875"/>
          <p14:tracePt t="37359" x="3094038" y="3309938"/>
          <p14:tracePt t="37367" x="3070225" y="3309938"/>
          <p14:tracePt t="37375" x="3038475" y="3309938"/>
          <p14:tracePt t="37384" x="3014663" y="3309938"/>
          <p14:tracePt t="37391" x="2990850" y="3309938"/>
          <p14:tracePt t="37400" x="2967038" y="3302000"/>
          <p14:tracePt t="37407" x="2949575" y="3302000"/>
          <p14:tracePt t="37416" x="2933700" y="3286125"/>
          <p14:tracePt t="37423" x="2909888" y="3286125"/>
          <p14:tracePt t="37432" x="2878138" y="3278188"/>
          <p14:tracePt t="37439" x="2854325" y="3278188"/>
          <p14:tracePt t="37447" x="2830513" y="3278188"/>
          <p14:tracePt t="37455" x="2798763" y="3278188"/>
          <p14:tracePt t="37463" x="2782888" y="3278188"/>
          <p14:tracePt t="37471" x="2751138" y="3278188"/>
          <p14:tracePt t="37479" x="2727325" y="3278188"/>
          <p14:tracePt t="37487" x="2703513" y="3278188"/>
          <p14:tracePt t="37495" x="2679700" y="3278188"/>
          <p14:tracePt t="37503" x="2655888" y="3278188"/>
          <p14:tracePt t="37511" x="2632075" y="3278188"/>
          <p14:tracePt t="37519" x="2606675" y="3278188"/>
          <p14:tracePt t="37527" x="2582863" y="3286125"/>
          <p14:tracePt t="37535" x="2566988" y="3302000"/>
          <p14:tracePt t="37543" x="2543175" y="3309938"/>
          <p14:tracePt t="37551" x="2527300" y="3317875"/>
          <p14:tracePt t="37559" x="2503488" y="3325813"/>
          <p14:tracePt t="37567" x="2479675" y="3349625"/>
          <p14:tracePt t="37575" x="2432050" y="3381375"/>
          <p14:tracePt t="37584" x="2416175" y="3389313"/>
          <p14:tracePt t="37591" x="2384425" y="3413125"/>
          <p14:tracePt t="37600" x="2352675" y="3436938"/>
          <p14:tracePt t="37607" x="2328863" y="3452813"/>
          <p14:tracePt t="37616" x="2297113" y="3476625"/>
          <p14:tracePt t="37623" x="2281238" y="3492500"/>
          <p14:tracePt t="37634" x="2255838" y="3524250"/>
          <p14:tracePt t="37640" x="2224088" y="3548063"/>
          <p14:tracePt t="37647" x="2208213" y="3579813"/>
          <p14:tracePt t="37655" x="2184400" y="3629025"/>
          <p14:tracePt t="37663" x="2160588" y="3668713"/>
          <p14:tracePt t="37671" x="2144713" y="3716338"/>
          <p14:tracePt t="37679" x="2120900" y="3756025"/>
          <p14:tracePt t="37687" x="2112963" y="3779838"/>
          <p14:tracePt t="37695" x="2112963" y="3803650"/>
          <p14:tracePt t="37703" x="2112963" y="3835400"/>
          <p14:tracePt t="37711" x="2112963" y="3867150"/>
          <p14:tracePt t="37719" x="2112963" y="3914775"/>
          <p14:tracePt t="37727" x="2112963" y="3956050"/>
          <p14:tracePt t="37735" x="2112963" y="4019550"/>
          <p14:tracePt t="37743" x="2112963" y="4067175"/>
          <p14:tracePt t="37751" x="2112963" y="4106863"/>
          <p14:tracePt t="37759" x="2112963" y="4162425"/>
          <p14:tracePt t="37767" x="2112963" y="4202113"/>
          <p14:tracePt t="37775" x="2128838" y="4241800"/>
          <p14:tracePt t="37783" x="2136775" y="4249738"/>
          <p14:tracePt t="37791" x="2144713" y="4281488"/>
          <p14:tracePt t="37800" x="2152650" y="4298950"/>
          <p14:tracePt t="37807" x="2160588" y="4314825"/>
          <p14:tracePt t="37816" x="2168525" y="4330700"/>
          <p14:tracePt t="37823" x="2176463" y="4346575"/>
          <p14:tracePt t="37831" x="2192338" y="4354513"/>
          <p14:tracePt t="37839" x="2200275" y="4370388"/>
          <p14:tracePt t="37847" x="2208213" y="4386263"/>
          <p14:tracePt t="37855" x="2224088" y="4394200"/>
          <p14:tracePt t="37863" x="2239963" y="4410075"/>
          <p14:tracePt t="37871" x="2265363" y="4425950"/>
          <p14:tracePt t="37879" x="2281238" y="4441825"/>
          <p14:tracePt t="37887" x="2305050" y="4457700"/>
          <p14:tracePt t="37895" x="2328863" y="4473575"/>
          <p14:tracePt t="37903" x="2376488" y="4505325"/>
          <p14:tracePt t="37911" x="2400300" y="4521200"/>
          <p14:tracePt t="37919" x="2424113" y="4537075"/>
          <p14:tracePt t="37927" x="2463800" y="4568825"/>
          <p14:tracePt t="37935" x="2487613" y="4576763"/>
          <p14:tracePt t="37943" x="2511425" y="4592638"/>
          <p14:tracePt t="37951" x="2551113" y="4608513"/>
          <p14:tracePt t="37959" x="2590800" y="4616450"/>
          <p14:tracePt t="37967" x="2616200" y="4624388"/>
          <p14:tracePt t="37975" x="2632075" y="4633913"/>
          <p14:tracePt t="37983" x="2655888" y="4641850"/>
          <p14:tracePt t="37991" x="2687638" y="4641850"/>
          <p14:tracePt t="38000" x="2711450" y="4649788"/>
          <p14:tracePt t="38007" x="2743200" y="4649788"/>
          <p14:tracePt t="38016" x="2759075" y="4657725"/>
          <p14:tracePt t="38023" x="2782888" y="4657725"/>
          <p14:tracePt t="38031" x="2806700" y="4657725"/>
          <p14:tracePt t="38039" x="2830513" y="4665663"/>
          <p14:tracePt t="38047" x="2846388" y="4665663"/>
          <p14:tracePt t="38055" x="2870200" y="4673600"/>
          <p14:tracePt t="38063" x="2894013" y="4673600"/>
          <p14:tracePt t="38071" x="2909888" y="4673600"/>
          <p14:tracePt t="38080" x="2925763" y="4673600"/>
          <p14:tracePt t="38087" x="2949575" y="4673600"/>
          <p14:tracePt t="38095" x="2982913" y="4689475"/>
          <p14:tracePt t="38104" x="2998788" y="4689475"/>
          <p14:tracePt t="38111" x="3022600" y="4689475"/>
          <p14:tracePt t="38119" x="3054350" y="4689475"/>
          <p14:tracePt t="38127" x="3086100" y="4689475"/>
          <p14:tracePt t="38135" x="3117850" y="4689475"/>
          <p14:tracePt t="38143" x="3149600" y="4689475"/>
          <p14:tracePt t="38151" x="3181350" y="4689475"/>
          <p14:tracePt t="38159" x="3213100" y="4689475"/>
          <p14:tracePt t="38167" x="3236913" y="4689475"/>
          <p14:tracePt t="38175" x="3260725" y="4689475"/>
          <p14:tracePt t="38183" x="3292475" y="4681538"/>
          <p14:tracePt t="38191" x="3317875" y="4681538"/>
          <p14:tracePt t="38200" x="3341688" y="4665663"/>
          <p14:tracePt t="38207" x="3365500" y="4641850"/>
          <p14:tracePt t="38216" x="3397250" y="4633913"/>
          <p14:tracePt t="38223" x="3429000" y="4608513"/>
          <p14:tracePt t="38231" x="3444875" y="4592638"/>
          <p14:tracePt t="38239" x="3468688" y="4584700"/>
          <p14:tracePt t="38247" x="3492500" y="4576763"/>
          <p14:tracePt t="38255" x="3508375" y="4560888"/>
          <p14:tracePt t="38263" x="3548063" y="4545013"/>
          <p14:tracePt t="38271" x="3571875" y="4529138"/>
          <p14:tracePt t="38279" x="3603625" y="4513263"/>
          <p14:tracePt t="38287" x="3619500" y="4497388"/>
          <p14:tracePt t="38295" x="3643313" y="4489450"/>
          <p14:tracePt t="38303" x="3668713" y="4481513"/>
          <p14:tracePt t="38311" x="3700463" y="4449763"/>
          <p14:tracePt t="38319" x="3716338" y="4433888"/>
          <p14:tracePt t="38327" x="3732213" y="4418013"/>
          <p14:tracePt t="38335" x="3756025" y="4402138"/>
          <p14:tracePt t="38344" x="3763963" y="4394200"/>
          <p14:tracePt t="38351" x="3787775" y="4378325"/>
          <p14:tracePt t="38359" x="3803650" y="4370388"/>
          <p14:tracePt t="38368" x="3827463" y="4346575"/>
          <p14:tracePt t="38375" x="3835400" y="4338638"/>
          <p14:tracePt t="38383" x="3859213" y="4322763"/>
          <p14:tracePt t="38391" x="3875088" y="4298950"/>
          <p14:tracePt t="38399" x="3883025" y="4291013"/>
          <p14:tracePt t="38407" x="3898900" y="4273550"/>
          <p14:tracePt t="38416" x="3906838" y="4265613"/>
          <p14:tracePt t="38423" x="3914775" y="4241800"/>
          <p14:tracePt t="38431" x="3922713" y="4225925"/>
          <p14:tracePt t="38439" x="3930650" y="4217988"/>
          <p14:tracePt t="38447" x="3930650" y="4202113"/>
          <p14:tracePt t="38455" x="3938588" y="4186238"/>
          <p14:tracePt t="38463" x="3938588" y="4162425"/>
          <p14:tracePt t="38471" x="3938588" y="4154488"/>
          <p14:tracePt t="38479" x="3946525" y="4138613"/>
          <p14:tracePt t="38487" x="3946525" y="4130675"/>
          <p14:tracePt t="38495" x="3946525" y="4106863"/>
          <p14:tracePt t="38503" x="3946525" y="4083050"/>
          <p14:tracePt t="38511" x="3946525" y="4075113"/>
          <p14:tracePt t="38519" x="3946525" y="4059238"/>
          <p14:tracePt t="38527" x="3946525" y="4051300"/>
          <p14:tracePt t="38535" x="3946525" y="4035425"/>
          <p14:tracePt t="38543" x="3946525" y="4019550"/>
          <p14:tracePt t="38551" x="3938588" y="3987800"/>
          <p14:tracePt t="38567" x="3930650" y="3979863"/>
          <p14:tracePt t="38575" x="3914775" y="3956050"/>
          <p14:tracePt t="38583" x="3906838" y="3930650"/>
          <p14:tracePt t="38591" x="3890963" y="3914775"/>
          <p14:tracePt t="38600" x="3867150" y="3883025"/>
          <p14:tracePt t="38607" x="3843338" y="3859213"/>
          <p14:tracePt t="38616" x="3835400" y="3843338"/>
          <p14:tracePt t="38623" x="3811588" y="3811588"/>
          <p14:tracePt t="38631" x="3803650" y="3803650"/>
          <p14:tracePt t="38639" x="3779838" y="3779838"/>
          <p14:tracePt t="38647" x="3771900" y="3763963"/>
          <p14:tracePt t="38655" x="3756025" y="3748088"/>
          <p14:tracePt t="38663" x="3732213" y="3732213"/>
          <p14:tracePt t="38671" x="3716338" y="3716338"/>
          <p14:tracePt t="38679" x="3700463" y="3708400"/>
          <p14:tracePt t="38687" x="3684588" y="3684588"/>
          <p14:tracePt t="38695" x="3668713" y="3684588"/>
          <p14:tracePt t="38703" x="3651250" y="3668713"/>
          <p14:tracePt t="38711" x="3627438" y="3652838"/>
          <p14:tracePt t="38719" x="3611563" y="3652838"/>
          <p14:tracePt t="38727" x="3603625" y="3644900"/>
          <p14:tracePt t="38736" x="3587750" y="3636963"/>
          <p14:tracePt t="38743" x="3563938" y="3629025"/>
          <p14:tracePt t="38751" x="3548063" y="3621088"/>
          <p14:tracePt t="38759" x="3516313" y="3613150"/>
          <p14:tracePt t="38767" x="3484563" y="3587750"/>
          <p14:tracePt t="38775" x="3452813" y="3587750"/>
          <p14:tracePt t="38783" x="3413125" y="3579813"/>
          <p14:tracePt t="38791" x="3381375" y="3571875"/>
          <p14:tracePt t="38800" x="3341688" y="3556000"/>
          <p14:tracePt t="38807" x="3308350" y="3548063"/>
          <p14:tracePt t="38816" x="3276600" y="3540125"/>
          <p14:tracePt t="38823" x="3236913" y="3532188"/>
          <p14:tracePt t="38831" x="3205163" y="3516313"/>
          <p14:tracePt t="38839" x="3165475" y="3508375"/>
          <p14:tracePt t="38847" x="3141663" y="3508375"/>
          <p14:tracePt t="38855" x="3125788" y="3500438"/>
          <p14:tracePt t="38863" x="3117850" y="3500438"/>
          <p14:tracePt t="38871" x="3109913" y="3500438"/>
          <p14:tracePt t="38879" x="3101975" y="3500438"/>
          <p14:tracePt t="38900" x="3094038" y="3500438"/>
          <p14:tracePt t="38911" x="3086100" y="3500438"/>
          <p14:tracePt t="39144" x="0" y="0"/>
        </p14:tracePtLst>
        <p14:tracePtLst>
          <p14:tracePt t="45016" x="9409113" y="3252788"/>
          <p14:tracePt t="45056" x="9401175" y="3252788"/>
          <p14:tracePt t="45063" x="9393238" y="3252788"/>
          <p14:tracePt t="45071" x="9377363" y="3252788"/>
          <p14:tracePt t="45079" x="9361488" y="3252788"/>
          <p14:tracePt t="45087" x="9345613" y="3252788"/>
          <p14:tracePt t="45095" x="9321800" y="3236913"/>
          <p14:tracePt t="45103" x="9297988" y="3228975"/>
          <p14:tracePt t="45111" x="9258300" y="3205163"/>
          <p14:tracePt t="45119" x="9234488" y="3197225"/>
          <p14:tracePt t="45127" x="9201150" y="3181350"/>
          <p14:tracePt t="45135" x="9161463" y="3181350"/>
          <p14:tracePt t="45143" x="9137650" y="3173413"/>
          <p14:tracePt t="45151" x="9105900" y="3173413"/>
          <p14:tracePt t="45159" x="9082088" y="3165475"/>
          <p14:tracePt t="45167" x="9058275" y="3165475"/>
          <p14:tracePt t="45175" x="9034463" y="3157538"/>
          <p14:tracePt t="45183" x="9010650" y="3157538"/>
          <p14:tracePt t="45191" x="8994775" y="3157538"/>
          <p14:tracePt t="45200" x="8978900" y="3157538"/>
          <p14:tracePt t="45207" x="8955088" y="3157538"/>
          <p14:tracePt t="45216" x="8947150" y="3157538"/>
          <p14:tracePt t="45223" x="8931275" y="3157538"/>
          <p14:tracePt t="45231" x="8923338" y="3157538"/>
          <p14:tracePt t="45239" x="8907463" y="3157538"/>
          <p14:tracePt t="45247" x="8891588" y="3157538"/>
          <p14:tracePt t="45256" x="8866188" y="3165475"/>
          <p14:tracePt t="45263" x="8842375" y="3173413"/>
          <p14:tracePt t="45271" x="8834438" y="3173413"/>
          <p14:tracePt t="45279" x="8810625" y="3181350"/>
          <p14:tracePt t="45287" x="8770938" y="3205163"/>
          <p14:tracePt t="45295" x="8747125" y="3221038"/>
          <p14:tracePt t="45303" x="8707438" y="3221038"/>
          <p14:tracePt t="45311" x="8675688" y="3236913"/>
          <p14:tracePt t="45319" x="8636000" y="3252788"/>
          <p14:tracePt t="45327" x="8596313" y="3270250"/>
          <p14:tracePt t="45335" x="8564563" y="3286125"/>
          <p14:tracePt t="45343" x="8540750" y="3286125"/>
          <p14:tracePt t="45351" x="8523288" y="3302000"/>
          <p14:tracePt t="45359" x="8499475" y="3309938"/>
          <p14:tracePt t="45367" x="8483600" y="3325813"/>
          <p14:tracePt t="45375" x="8475663" y="3333750"/>
          <p14:tracePt t="45384" x="8443913" y="3365500"/>
          <p14:tracePt t="45391" x="8435975" y="3373438"/>
          <p14:tracePt t="45400" x="8428038" y="3389313"/>
          <p14:tracePt t="45407" x="8404225" y="3405188"/>
          <p14:tracePt t="45416" x="8396288" y="3429000"/>
          <p14:tracePt t="45423" x="8356600" y="3468688"/>
          <p14:tracePt t="45431" x="8332788" y="3500438"/>
          <p14:tracePt t="45439" x="8301038" y="3556000"/>
          <p14:tracePt t="45447" x="8253413" y="3613150"/>
          <p14:tracePt t="45455" x="8197850" y="3676650"/>
          <p14:tracePt t="45463" x="8148638" y="3756025"/>
          <p14:tracePt t="45471" x="8101013" y="3811588"/>
          <p14:tracePt t="45479" x="8077200" y="3867150"/>
          <p14:tracePt t="45487" x="8069263" y="3906838"/>
          <p14:tracePt t="45495" x="8045450" y="3922713"/>
          <p14:tracePt t="45503" x="8045450" y="3930650"/>
          <p14:tracePt t="45511" x="8037513" y="3956050"/>
          <p14:tracePt t="45519" x="8037513" y="3971925"/>
          <p14:tracePt t="45527" x="8021638" y="3979863"/>
          <p14:tracePt t="45535" x="8021638" y="4003675"/>
          <p14:tracePt t="45543" x="8013700" y="4019550"/>
          <p14:tracePt t="45551" x="8013700" y="4035425"/>
          <p14:tracePt t="45559" x="8013700" y="4059238"/>
          <p14:tracePt t="45567" x="8013700" y="4067175"/>
          <p14:tracePt t="45575" x="8013700" y="4083050"/>
          <p14:tracePt t="45584" x="8013700" y="4106863"/>
          <p14:tracePt t="45591" x="8013700" y="4114800"/>
          <p14:tracePt t="45600" x="8013700" y="4122738"/>
          <p14:tracePt t="45607" x="8013700" y="4138613"/>
          <p14:tracePt t="45616" x="8013700" y="4154488"/>
          <p14:tracePt t="45632" x="8013700" y="4170363"/>
          <p14:tracePt t="45639" x="8021638" y="4194175"/>
          <p14:tracePt t="45647" x="8029575" y="4202113"/>
          <p14:tracePt t="45655" x="8029575" y="4225925"/>
          <p14:tracePt t="45663" x="8045450" y="4241800"/>
          <p14:tracePt t="45671" x="8053388" y="4265613"/>
          <p14:tracePt t="45679" x="8061325" y="4281488"/>
          <p14:tracePt t="45687" x="8077200" y="4306888"/>
          <p14:tracePt t="45695" x="8093075" y="4322763"/>
          <p14:tracePt t="45703" x="8108950" y="4346575"/>
          <p14:tracePt t="45711" x="8116888" y="4378325"/>
          <p14:tracePt t="45719" x="8140700" y="4402138"/>
          <p14:tracePt t="45727" x="8148638" y="4418013"/>
          <p14:tracePt t="45735" x="8164513" y="4449763"/>
          <p14:tracePt t="45743" x="8172450" y="4457700"/>
          <p14:tracePt t="45751" x="8205788" y="4481513"/>
          <p14:tracePt t="45759" x="8237538" y="4505325"/>
          <p14:tracePt t="45767" x="8253413" y="4521200"/>
          <p14:tracePt t="45775" x="8269288" y="4529138"/>
          <p14:tracePt t="45783" x="8285163" y="4545013"/>
          <p14:tracePt t="45791" x="8301038" y="4568825"/>
          <p14:tracePt t="45800" x="8308975" y="4576763"/>
          <p14:tracePt t="45807" x="8340725" y="4600575"/>
          <p14:tracePt t="45816" x="8356600" y="4608513"/>
          <p14:tracePt t="45823" x="8380413" y="4633913"/>
          <p14:tracePt t="45831" x="8388350" y="4633913"/>
          <p14:tracePt t="45839" x="8420100" y="4649788"/>
          <p14:tracePt t="45847" x="8435975" y="4665663"/>
          <p14:tracePt t="45855" x="8451850" y="4681538"/>
          <p14:tracePt t="45863" x="8475663" y="4697413"/>
          <p14:tracePt t="45871" x="8499475" y="4713288"/>
          <p14:tracePt t="45879" x="8515350" y="4721225"/>
          <p14:tracePt t="45887" x="8523288" y="4737100"/>
          <p14:tracePt t="45901" x="8556625" y="4737100"/>
          <p14:tracePt t="45903" x="8572500" y="4752975"/>
          <p14:tracePt t="45911" x="8580438" y="4752975"/>
          <p14:tracePt t="45919" x="8604250" y="4760913"/>
          <p14:tracePt t="45927" x="8612188" y="4760913"/>
          <p14:tracePt t="45936" x="8628063" y="4768850"/>
          <p14:tracePt t="45943" x="8643938" y="4776788"/>
          <p14:tracePt t="45951" x="8651875" y="4784725"/>
          <p14:tracePt t="45959" x="8675688" y="4792663"/>
          <p14:tracePt t="45967" x="8691563" y="4800600"/>
          <p14:tracePt t="45975" x="8707438" y="4808538"/>
          <p14:tracePt t="45983" x="8731250" y="4816475"/>
          <p14:tracePt t="45991" x="8755063" y="4824413"/>
          <p14:tracePt t="46000" x="8778875" y="4824413"/>
          <p14:tracePt t="46007" x="8826500" y="4848225"/>
          <p14:tracePt t="46016" x="8850313" y="4856163"/>
          <p14:tracePt t="46023" x="8866188" y="4864100"/>
          <p14:tracePt t="46031" x="8891588" y="4864100"/>
          <p14:tracePt t="46039" x="8923338" y="4872038"/>
          <p14:tracePt t="46047" x="8947150" y="4879975"/>
          <p14:tracePt t="46055" x="8970963" y="4879975"/>
          <p14:tracePt t="46063" x="9002713" y="4879975"/>
          <p14:tracePt t="46071" x="9026525" y="4887913"/>
          <p14:tracePt t="46079" x="9058275" y="4895850"/>
          <p14:tracePt t="46087" x="9105900" y="4895850"/>
          <p14:tracePt t="46095" x="9121775" y="4895850"/>
          <p14:tracePt t="46103" x="9153525" y="4911725"/>
          <p14:tracePt t="46111" x="9185275" y="4911725"/>
          <p14:tracePt t="46119" x="9217025" y="4911725"/>
          <p14:tracePt t="46127" x="9274175" y="4911725"/>
          <p14:tracePt t="46135" x="9313863" y="4911725"/>
          <p14:tracePt t="46143" x="9353550" y="4911725"/>
          <p14:tracePt t="46151" x="9385300" y="4911725"/>
          <p14:tracePt t="46159" x="9417050" y="4911725"/>
          <p14:tracePt t="46167" x="9448800" y="4903788"/>
          <p14:tracePt t="46175" x="9480550" y="4895850"/>
          <p14:tracePt t="46183" x="9496425" y="4887913"/>
          <p14:tracePt t="46191" x="9512300" y="4879975"/>
          <p14:tracePt t="46201" x="9528175" y="4872038"/>
          <p14:tracePt t="46216" x="9536113" y="4864100"/>
          <p14:tracePt t="46232" x="9544050" y="4856163"/>
          <p14:tracePt t="4653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(Pt4)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5090" cy="492913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800" dirty="0"/>
              <a:t>Count pests within refuge: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May provide advanced warning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Useful for nocturnal pests or pests that may spend time in the soil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 u="sng" dirty="0"/>
              <a:t>But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Refuges may need to be checked regularly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Catches may be determined by other factors e.g. natural refuges, food sources and environmental conditions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Samples a small area of the field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DAC77-CB92-68AB-BD9C-F17B6E79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351" y="974691"/>
            <a:ext cx="3318450" cy="33155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F84481-EAC4-D570-30B9-4AA63B9C9937}"/>
              </a:ext>
            </a:extLst>
          </p:cNvPr>
          <p:cNvSpPr/>
          <p:nvPr/>
        </p:nvSpPr>
        <p:spPr>
          <a:xfrm>
            <a:off x="9337040" y="6075680"/>
            <a:ext cx="2611120" cy="679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B277B-EE7E-5863-4B20-F5ED3BC6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350" y="3726058"/>
            <a:ext cx="3318451" cy="331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9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27"/>
    </mc:Choice>
    <mc:Fallback xmlns="">
      <p:transition spd="slow" advTm="12402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(Pt5)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678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Record pest damage: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5" name="Group 4" descr="Different types of feeding damage">
            <a:extLst>
              <a:ext uri="{FF2B5EF4-FFF2-40B4-BE49-F238E27FC236}">
                <a16:creationId xmlns:a16="http://schemas.microsoft.com/office/drawing/2014/main" id="{13291F7C-438D-433E-9CD6-9D287C253E2C}"/>
              </a:ext>
            </a:extLst>
          </p:cNvPr>
          <p:cNvGrpSpPr/>
          <p:nvPr/>
        </p:nvGrpSpPr>
        <p:grpSpPr>
          <a:xfrm>
            <a:off x="1537204" y="2290993"/>
            <a:ext cx="8671720" cy="4020907"/>
            <a:chOff x="1537204" y="2290993"/>
            <a:chExt cx="8671720" cy="4020907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9CA45A00-926C-451A-8711-A52929439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101" y="2681948"/>
              <a:ext cx="1462519" cy="1477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6" descr="WBF dead heart">
              <a:extLst>
                <a:ext uri="{FF2B5EF4-FFF2-40B4-BE49-F238E27FC236}">
                  <a16:creationId xmlns:a16="http://schemas.microsoft.com/office/drawing/2014/main" id="{F95F5C6A-81D5-45CC-A9D6-B20ECF9A0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301" y="3186004"/>
              <a:ext cx="1428750" cy="141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B3FDD99F-0910-40A5-B183-8E2CDB469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361" y="2450072"/>
              <a:ext cx="2136120" cy="1600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3D9A17-04CA-48E2-80FA-212A386E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558"/>
            <a:stretch/>
          </p:blipFill>
          <p:spPr>
            <a:xfrm>
              <a:off x="4497076" y="4770180"/>
              <a:ext cx="2291602" cy="1541720"/>
            </a:xfrm>
            <a:prstGeom prst="rect">
              <a:avLst/>
            </a:prstGeom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EEE0D9FD-7EFA-4392-BAFE-D8D61E498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09742" y="4327980"/>
              <a:ext cx="1966332" cy="1343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8F7BDAAA-2B91-4876-BE1B-DCC5D7547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7204" y="4756667"/>
              <a:ext cx="1867097" cy="14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6500738-201C-4B3B-A771-B776E62C4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6789" y="2290993"/>
              <a:ext cx="2412135" cy="1808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21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04"/>
    </mc:Choice>
    <mc:Fallback xmlns="">
      <p:transition spd="slow" advTm="118804"/>
    </mc:Fallback>
  </mc:AlternateContent>
  <p:extLst>
    <p:ext uri="{3A86A75C-4F4B-4683-9AE1-C65F6400EC91}">
      <p14:laserTraceLst xmlns:p14="http://schemas.microsoft.com/office/powerpoint/2010/main">
        <p14:tracePtLst>
          <p14:tracePt t="24372" x="2216150" y="3286125"/>
          <p14:tracePt t="24556" x="2224088" y="3302000"/>
          <p14:tracePt t="24572" x="2239963" y="3302000"/>
          <p14:tracePt t="24588" x="2255838" y="3302000"/>
          <p14:tracePt t="24596" x="2265363" y="3302000"/>
          <p14:tracePt t="24620" x="2273300" y="3302000"/>
          <p14:tracePt t="24628" x="2281238" y="3302000"/>
          <p14:tracePt t="24636" x="2289175" y="3302000"/>
          <p14:tracePt t="24652" x="2297113" y="3302000"/>
          <p14:tracePt t="24660" x="2305050" y="3302000"/>
          <p14:tracePt t="24668" x="2312988" y="3302000"/>
          <p14:tracePt t="24684" x="2320925" y="3302000"/>
          <p14:tracePt t="24692" x="2328863" y="3302000"/>
          <p14:tracePt t="24700" x="2336800" y="3302000"/>
          <p14:tracePt t="24717" x="2344738" y="3309938"/>
          <p14:tracePt t="24733" x="2352675" y="3309938"/>
          <p14:tracePt t="24740" x="2360613" y="3309938"/>
          <p14:tracePt t="24764" x="2368550" y="3309938"/>
          <p14:tracePt t="24788" x="2376488" y="3309938"/>
          <p14:tracePt t="24804" x="2384425" y="3309938"/>
          <p14:tracePt t="24828" x="2392363" y="3309938"/>
          <p14:tracePt t="24844" x="2400300" y="3309938"/>
          <p14:tracePt t="25404" x="0" y="0"/>
        </p14:tracePtLst>
        <p14:tracePtLst>
          <p14:tracePt t="26484" x="2152650" y="3270250"/>
          <p14:tracePt t="26684" x="2160588" y="3278188"/>
          <p14:tracePt t="26700" x="2168525" y="3278188"/>
          <p14:tracePt t="26708" x="2176463" y="3286125"/>
          <p14:tracePt t="26716" x="2184400" y="3286125"/>
          <p14:tracePt t="26724" x="2192338" y="3294063"/>
          <p14:tracePt t="26748" x="2200275" y="3294063"/>
          <p14:tracePt t="26756" x="2208213" y="3302000"/>
          <p14:tracePt t="26763" x="2216150" y="3302000"/>
          <p14:tracePt t="26772" x="2224088" y="3302000"/>
          <p14:tracePt t="26780" x="2232025" y="3302000"/>
          <p14:tracePt t="26796" x="2239963" y="3302000"/>
          <p14:tracePt t="26804" x="2239963" y="3309938"/>
          <p14:tracePt t="26828" x="2247900" y="3309938"/>
          <p14:tracePt t="26844" x="2255838" y="3309938"/>
          <p14:tracePt t="26852" x="2265363" y="3309938"/>
          <p14:tracePt t="26868" x="2273300" y="3317875"/>
          <p14:tracePt t="26884" x="2281238" y="3317875"/>
          <p14:tracePt t="26892" x="2289175" y="3325813"/>
          <p14:tracePt t="26900" x="2297113" y="3325813"/>
          <p14:tracePt t="26908" x="2305050" y="3325813"/>
          <p14:tracePt t="26918" x="2312988" y="3333750"/>
          <p14:tracePt t="26924" x="2320925" y="3333750"/>
          <p14:tracePt t="26988" x="2336800" y="3333750"/>
          <p14:tracePt t="27012" x="2344738" y="3333750"/>
          <p14:tracePt t="27020" x="2360613" y="3341688"/>
          <p14:tracePt t="27036" x="2368550" y="3349625"/>
          <p14:tracePt t="27060" x="2376488" y="3349625"/>
          <p14:tracePt t="27076" x="2384425" y="3349625"/>
          <p14:tracePt t="27084" x="2392363" y="3349625"/>
          <p14:tracePt t="27108" x="2400300" y="3349625"/>
          <p14:tracePt t="27116" x="2416175" y="3357563"/>
          <p14:tracePt t="27140" x="2424113" y="3357563"/>
          <p14:tracePt t="27148" x="2432050" y="3357563"/>
          <p14:tracePt t="27156" x="2439988" y="3357563"/>
          <p14:tracePt t="27172" x="2447925" y="3357563"/>
          <p14:tracePt t="27180" x="2455863" y="3357563"/>
          <p14:tracePt t="27668" x="2447925" y="3357563"/>
          <p14:tracePt t="27684" x="2439988" y="3357563"/>
          <p14:tracePt t="27692" x="2424113" y="3357563"/>
          <p14:tracePt t="27700" x="2416175" y="3357563"/>
          <p14:tracePt t="27724" x="2400300" y="3357563"/>
          <p14:tracePt t="27748" x="2392363" y="3357563"/>
          <p14:tracePt t="27772" x="2376488" y="3357563"/>
          <p14:tracePt t="27796" x="2368550" y="3357563"/>
          <p14:tracePt t="27804" x="2360613" y="3357563"/>
          <p14:tracePt t="27812" x="2352675" y="3357563"/>
          <p14:tracePt t="27820" x="2336800" y="3357563"/>
          <p14:tracePt t="27828" x="2328863" y="3357563"/>
          <p14:tracePt t="27844" x="2320925" y="3357563"/>
          <p14:tracePt t="27852" x="2305050" y="3357563"/>
          <p14:tracePt t="27876" x="2297113" y="3357563"/>
          <p14:tracePt t="27884" x="2289175" y="3357563"/>
          <p14:tracePt t="27900" x="2281238" y="3357563"/>
          <p14:tracePt t="27956" x="2273300" y="3357563"/>
          <p14:tracePt t="27972" x="2255838" y="3357563"/>
          <p14:tracePt t="27988" x="2247900" y="3357563"/>
          <p14:tracePt t="28004" x="2232025" y="3357563"/>
          <p14:tracePt t="28028" x="2224088" y="3357563"/>
          <p14:tracePt t="28108" x="2208213" y="3357563"/>
          <p14:tracePt t="28140" x="2200275" y="3365500"/>
          <p14:tracePt t="28164" x="2184400" y="3365500"/>
          <p14:tracePt t="28180" x="2176463" y="3373438"/>
          <p14:tracePt t="28188" x="2168525" y="3373438"/>
          <p14:tracePt t="28308" x="2160588" y="3373438"/>
          <p14:tracePt t="28332" x="2152650" y="3373438"/>
          <p14:tracePt t="28364" x="2144713" y="3373438"/>
          <p14:tracePt t="28380" x="2136775" y="3373438"/>
          <p14:tracePt t="28588" x="2144713" y="3373438"/>
          <p14:tracePt t="28596" x="2152650" y="3373438"/>
          <p14:tracePt t="28604" x="2168525" y="3373438"/>
          <p14:tracePt t="28612" x="2176463" y="3373438"/>
          <p14:tracePt t="28620" x="2200275" y="3373438"/>
          <p14:tracePt t="28628" x="2216150" y="3373438"/>
          <p14:tracePt t="28636" x="2232025" y="3373438"/>
          <p14:tracePt t="28643" x="2255838" y="3373438"/>
          <p14:tracePt t="28652" x="2265363" y="3373438"/>
          <p14:tracePt t="28659" x="2281238" y="3373438"/>
          <p14:tracePt t="28668" x="2289175" y="3373438"/>
          <p14:tracePt t="28708" x="2297113" y="3373438"/>
          <p14:tracePt t="28740" x="2305050" y="3373438"/>
          <p14:tracePt t="28748" x="2312988" y="3373438"/>
          <p14:tracePt t="28772" x="2320925" y="3373438"/>
          <p14:tracePt t="28788" x="2336800" y="3373438"/>
          <p14:tracePt t="28804" x="2352675" y="3373438"/>
          <p14:tracePt t="28812" x="2360613" y="3373438"/>
          <p14:tracePt t="28836" x="2368550" y="3373438"/>
          <p14:tracePt t="28924" x="2376488" y="3373438"/>
          <p14:tracePt t="28932" x="2384425" y="3373438"/>
          <p14:tracePt t="28948" x="2392363" y="3373438"/>
          <p14:tracePt t="28956" x="2400300" y="3373438"/>
          <p14:tracePt t="28964" x="2408238" y="3373438"/>
          <p14:tracePt t="28980" x="2416175" y="3373438"/>
          <p14:tracePt t="28988" x="2424113" y="3373438"/>
          <p14:tracePt t="28996" x="2432050" y="3373438"/>
          <p14:tracePt t="29716" x="2416175" y="3373438"/>
          <p14:tracePt t="29724" x="2408238" y="3373438"/>
          <p14:tracePt t="29732" x="2392363" y="3373438"/>
          <p14:tracePt t="29740" x="2376488" y="3373438"/>
          <p14:tracePt t="29747" x="2352675" y="3373438"/>
          <p14:tracePt t="29756" x="2344738" y="3373438"/>
          <p14:tracePt t="29763" x="2336800" y="3365500"/>
          <p14:tracePt t="29772" x="2320925" y="3365500"/>
          <p14:tracePt t="29780" x="2305050" y="3365500"/>
          <p14:tracePt t="29788" x="2297113" y="3357563"/>
          <p14:tracePt t="29844" x="2289175" y="3357563"/>
          <p14:tracePt t="29860" x="2281238" y="3357563"/>
          <p14:tracePt t="29868" x="2273300" y="3357563"/>
          <p14:tracePt t="29884" x="2255838" y="3357563"/>
          <p14:tracePt t="29892" x="2247900" y="3357563"/>
          <p14:tracePt t="29900" x="2232025" y="3357563"/>
          <p14:tracePt t="29908" x="2208213" y="3357563"/>
          <p14:tracePt t="29916" x="2200275" y="3357563"/>
          <p14:tracePt t="29924" x="2192338" y="3349625"/>
          <p14:tracePt t="29933" x="2184400" y="3349625"/>
          <p14:tracePt t="29940" x="2176463" y="3349625"/>
          <p14:tracePt t="29947" x="2168525" y="3349625"/>
          <p14:tracePt t="30788" x="0" y="0"/>
        </p14:tracePtLst>
        <p14:tracePtLst>
          <p14:tracePt t="35012" x="2105025" y="3333750"/>
          <p14:tracePt t="35180" x="2120900" y="3341688"/>
          <p14:tracePt t="35196" x="2136775" y="3349625"/>
          <p14:tracePt t="35204" x="2152650" y="3357563"/>
          <p14:tracePt t="35220" x="2160588" y="3357563"/>
          <p14:tracePt t="35228" x="2168525" y="3357563"/>
          <p14:tracePt t="35244" x="2176463" y="3365500"/>
          <p14:tracePt t="35252" x="2184400" y="3365500"/>
          <p14:tracePt t="35260" x="2192338" y="3373438"/>
          <p14:tracePt t="35268" x="2200275" y="3373438"/>
          <p14:tracePt t="35276" x="2200275" y="3381375"/>
          <p14:tracePt t="35284" x="2208213" y="3381375"/>
          <p14:tracePt t="35292" x="2224088" y="3389313"/>
          <p14:tracePt t="35300" x="2232025" y="3397250"/>
          <p14:tracePt t="35308" x="2247900" y="3397250"/>
          <p14:tracePt t="35316" x="2247900" y="3405188"/>
          <p14:tracePt t="35324" x="2255838" y="3413125"/>
          <p14:tracePt t="35348" x="2265363" y="3413125"/>
          <p14:tracePt t="35364" x="2273300" y="3413125"/>
          <p14:tracePt t="35372" x="2281238" y="3413125"/>
          <p14:tracePt t="35396" x="2289175" y="3421063"/>
          <p14:tracePt t="35420" x="2297113" y="3421063"/>
          <p14:tracePt t="35436" x="2312988" y="3421063"/>
          <p14:tracePt t="35444" x="2320925" y="3421063"/>
          <p14:tracePt t="35452" x="2320925" y="3429000"/>
          <p14:tracePt t="35460" x="2328863" y="3429000"/>
          <p14:tracePt t="35468" x="2336800" y="3429000"/>
          <p14:tracePt t="35476" x="2352675" y="3429000"/>
          <p14:tracePt t="35484" x="2368550" y="3429000"/>
          <p14:tracePt t="35500" x="2376488" y="3429000"/>
          <p14:tracePt t="35508" x="2392363" y="3429000"/>
          <p14:tracePt t="35516" x="2400300" y="3429000"/>
          <p14:tracePt t="35524" x="2408238" y="3429000"/>
          <p14:tracePt t="35533" x="2416175" y="3429000"/>
          <p14:tracePt t="35540" x="2424113" y="3429000"/>
          <p14:tracePt t="35548" x="2439988" y="3429000"/>
          <p14:tracePt t="35556" x="2447925" y="3429000"/>
          <p14:tracePt t="35563" x="2455863" y="3429000"/>
          <p14:tracePt t="35572" x="2463800" y="3429000"/>
          <p14:tracePt t="35588" x="2471738" y="3429000"/>
          <p14:tracePt t="35916" x="0" y="0"/>
        </p14:tracePtLst>
        <p14:tracePtLst>
          <p14:tracePt t="42140" x="3986213" y="3971925"/>
          <p14:tracePt t="42364" x="3986213" y="3963988"/>
          <p14:tracePt t="42380" x="3986213" y="3956050"/>
          <p14:tracePt t="42396" x="3986213" y="3948113"/>
          <p14:tracePt t="42420" x="3986213" y="3938588"/>
          <p14:tracePt t="42428" x="3986213" y="3922713"/>
          <p14:tracePt t="42452" x="3986213" y="3914775"/>
          <p14:tracePt t="42460" x="3986213" y="3906838"/>
          <p14:tracePt t="42468" x="3986213" y="3898900"/>
          <p14:tracePt t="42476" x="3986213" y="3890963"/>
          <p14:tracePt t="42484" x="3986213" y="3883025"/>
          <p14:tracePt t="42492" x="3986213" y="3875088"/>
          <p14:tracePt t="42500" x="3986213" y="3867150"/>
          <p14:tracePt t="42516" x="3986213" y="3859213"/>
          <p14:tracePt t="42524" x="3986213" y="3851275"/>
          <p14:tracePt t="42540" x="3986213" y="3843338"/>
          <p14:tracePt t="42548" x="3986213" y="3835400"/>
          <p14:tracePt t="42556" x="3986213" y="3827463"/>
          <p14:tracePt t="42572" x="3986213" y="3819525"/>
          <p14:tracePt t="42588" x="3986213" y="3803650"/>
          <p14:tracePt t="42596" x="3986213" y="3795713"/>
          <p14:tracePt t="42604" x="3986213" y="3787775"/>
          <p14:tracePt t="42611" x="3986213" y="3779838"/>
          <p14:tracePt t="42636" x="3986213" y="3763963"/>
          <p14:tracePt t="42652" x="3986213" y="3756025"/>
          <p14:tracePt t="42676" x="3994150" y="3740150"/>
          <p14:tracePt t="42684" x="3994150" y="3732213"/>
          <p14:tracePt t="42700" x="3994150" y="3724275"/>
          <p14:tracePt t="42716" x="3994150" y="3716338"/>
          <p14:tracePt t="42724" x="3994150" y="3708400"/>
          <p14:tracePt t="42732" x="4002088" y="3708400"/>
          <p14:tracePt t="42740" x="4002088" y="3700463"/>
          <p14:tracePt t="42756" x="4011613" y="3692525"/>
          <p14:tracePt t="42772" x="4019550" y="3676650"/>
          <p14:tracePt t="42796" x="4019550" y="3668713"/>
          <p14:tracePt t="42804" x="4027488" y="3660775"/>
          <p14:tracePt t="42820" x="4035425" y="3652838"/>
          <p14:tracePt t="42828" x="4035425" y="3644900"/>
          <p14:tracePt t="42837" x="4043363" y="3636963"/>
          <p14:tracePt t="42844" x="4043363" y="3629025"/>
          <p14:tracePt t="42860" x="4051300" y="3629025"/>
          <p14:tracePt t="42868" x="4059238" y="3621088"/>
          <p14:tracePt t="42876" x="4067175" y="3613150"/>
          <p14:tracePt t="42900" x="4075113" y="3605213"/>
          <p14:tracePt t="42908" x="4083050" y="3595688"/>
          <p14:tracePt t="42917" x="4090988" y="3587750"/>
          <p14:tracePt t="42924" x="4098925" y="3579813"/>
          <p14:tracePt t="42932" x="4106863" y="3579813"/>
          <p14:tracePt t="42940" x="4122738" y="3563938"/>
          <p14:tracePt t="42956" x="4138613" y="3563938"/>
          <p14:tracePt t="42964" x="4146550" y="3548063"/>
          <p14:tracePt t="42972" x="4162425" y="3540125"/>
          <p14:tracePt t="42988" x="4170363" y="3540125"/>
          <p14:tracePt t="42996" x="4186238" y="3532188"/>
          <p14:tracePt t="43012" x="4194175" y="3532188"/>
          <p14:tracePt t="43028" x="4194175" y="3524250"/>
          <p14:tracePt t="43044" x="4210050" y="3524250"/>
          <p14:tracePt t="43052" x="4217988" y="3516313"/>
          <p14:tracePt t="43068" x="4225925" y="3516313"/>
          <p14:tracePt t="43076" x="4233863" y="3516313"/>
          <p14:tracePt t="43092" x="4241800" y="3516313"/>
          <p14:tracePt t="43100" x="4249738" y="3516313"/>
          <p14:tracePt t="43108" x="4257675" y="3516313"/>
          <p14:tracePt t="43124" x="4273550" y="3500438"/>
          <p14:tracePt t="43132" x="4281488" y="3500438"/>
          <p14:tracePt t="43140" x="4289425" y="3500438"/>
          <p14:tracePt t="43147" x="4305300" y="3500438"/>
          <p14:tracePt t="43156" x="4321175" y="3500438"/>
          <p14:tracePt t="43164" x="4337050" y="3500438"/>
          <p14:tracePt t="43180" x="4352925" y="3492500"/>
          <p14:tracePt t="43196" x="4362450" y="3492500"/>
          <p14:tracePt t="43212" x="4370388" y="3492500"/>
          <p14:tracePt t="43252" x="4386263" y="3492500"/>
          <p14:tracePt t="43268" x="4394200" y="3492500"/>
          <p14:tracePt t="43284" x="4410075" y="3492500"/>
          <p14:tracePt t="43316" x="4418013" y="3492500"/>
          <p14:tracePt t="43332" x="4433888" y="3492500"/>
          <p14:tracePt t="43348" x="4441825" y="3500438"/>
          <p14:tracePt t="43356" x="4457700" y="3500438"/>
          <p14:tracePt t="43364" x="4465638" y="3508375"/>
          <p14:tracePt t="43372" x="4481513" y="3508375"/>
          <p14:tracePt t="43379" x="4497388" y="3532188"/>
          <p14:tracePt t="43396" x="4513263" y="3540125"/>
          <p14:tracePt t="43404" x="4521200" y="3548063"/>
          <p14:tracePt t="43412" x="4529138" y="3556000"/>
          <p14:tracePt t="43420" x="4529138" y="3563938"/>
          <p14:tracePt t="43428" x="4537075" y="3571875"/>
          <p14:tracePt t="43436" x="4545013" y="3587750"/>
          <p14:tracePt t="43444" x="4552950" y="3587750"/>
          <p14:tracePt t="43452" x="4552950" y="3605213"/>
          <p14:tracePt t="43468" x="4568825" y="3613150"/>
          <p14:tracePt t="43476" x="4568825" y="3629025"/>
          <p14:tracePt t="43500" x="4576763" y="3636963"/>
          <p14:tracePt t="43532" x="4576763" y="3652838"/>
          <p14:tracePt t="43540" x="4576763" y="3660775"/>
          <p14:tracePt t="43548" x="4584700" y="3668713"/>
          <p14:tracePt t="43556" x="4584700" y="3676650"/>
          <p14:tracePt t="43563" x="4584700" y="3692525"/>
          <p14:tracePt t="43572" x="4584700" y="3700463"/>
          <p14:tracePt t="43580" x="4584700" y="3708400"/>
          <p14:tracePt t="43588" x="4584700" y="3724275"/>
          <p14:tracePt t="43596" x="4584700" y="3740150"/>
          <p14:tracePt t="43604" x="4584700" y="3756025"/>
          <p14:tracePt t="43612" x="4584700" y="3763963"/>
          <p14:tracePt t="43620" x="4584700" y="3779838"/>
          <p14:tracePt t="43628" x="4584700" y="3795713"/>
          <p14:tracePt t="43636" x="4584700" y="3811588"/>
          <p14:tracePt t="43643" x="4568825" y="3835400"/>
          <p14:tracePt t="43652" x="4545013" y="3859213"/>
          <p14:tracePt t="43660" x="4529138" y="3875088"/>
          <p14:tracePt t="43668" x="4505325" y="3890963"/>
          <p14:tracePt t="43676" x="4489450" y="3906838"/>
          <p14:tracePt t="43684" x="4473575" y="3930650"/>
          <p14:tracePt t="43692" x="4457700" y="3938588"/>
          <p14:tracePt t="43700" x="4449763" y="3956050"/>
          <p14:tracePt t="43708" x="4433888" y="3956050"/>
          <p14:tracePt t="43716" x="4410075" y="3971925"/>
          <p14:tracePt t="43724" x="4402138" y="3979863"/>
          <p14:tracePt t="43732" x="4386263" y="3987800"/>
          <p14:tracePt t="43740" x="4386263" y="3995738"/>
          <p14:tracePt t="43748" x="4378325" y="3995738"/>
          <p14:tracePt t="43764" x="4378325" y="4003675"/>
          <p14:tracePt t="43860" x="4370388" y="4003675"/>
          <p14:tracePt t="43876" x="4352925" y="4003675"/>
          <p14:tracePt t="43884" x="4344988" y="4003675"/>
          <p14:tracePt t="43900" x="4329113" y="4003675"/>
          <p14:tracePt t="43908" x="4321175" y="4011613"/>
          <p14:tracePt t="43916" x="4313238" y="4011613"/>
          <p14:tracePt t="43924" x="4305300" y="4011613"/>
          <p14:tracePt t="43933" x="4297363" y="4011613"/>
          <p14:tracePt t="43940" x="4289425" y="4011613"/>
          <p14:tracePt t="43948" x="4281488" y="4011613"/>
          <p14:tracePt t="43956" x="4273550" y="4011613"/>
          <p14:tracePt t="43972" x="4265613" y="4011613"/>
          <p14:tracePt t="44108" x="4281488" y="4011613"/>
          <p14:tracePt t="44116" x="4297363" y="4003675"/>
          <p14:tracePt t="44124" x="4313238" y="3987800"/>
          <p14:tracePt t="44132" x="4337050" y="3987800"/>
          <p14:tracePt t="44140" x="4362450" y="3971925"/>
          <p14:tracePt t="44148" x="4370388" y="3963988"/>
          <p14:tracePt t="44156" x="4378325" y="3963988"/>
          <p14:tracePt t="44164" x="4386263" y="3956050"/>
          <p14:tracePt t="44172" x="4402138" y="3948113"/>
          <p14:tracePt t="44180" x="4402138" y="3938588"/>
          <p14:tracePt t="44188" x="4410075" y="3938588"/>
          <p14:tracePt t="44196" x="4418013" y="3930650"/>
          <p14:tracePt t="44204" x="4433888" y="3922713"/>
          <p14:tracePt t="44211" x="4433888" y="3914775"/>
          <p14:tracePt t="44220" x="4441825" y="3914775"/>
          <p14:tracePt t="44228" x="4441825" y="3906838"/>
          <p14:tracePt t="44236" x="4457700" y="3898900"/>
          <p14:tracePt t="44252" x="4457700" y="3890963"/>
          <p14:tracePt t="44260" x="4465638" y="3890963"/>
          <p14:tracePt t="44276" x="4473575" y="3875088"/>
          <p14:tracePt t="44284" x="4481513" y="3875088"/>
          <p14:tracePt t="44292" x="4481513" y="3859213"/>
          <p14:tracePt t="44300" x="4481513" y="3851275"/>
          <p14:tracePt t="44308" x="4489450" y="3843338"/>
          <p14:tracePt t="44316" x="4497388" y="3827463"/>
          <p14:tracePt t="44324" x="4497388" y="3811588"/>
          <p14:tracePt t="44332" x="4505325" y="3811588"/>
          <p14:tracePt t="44340" x="4505325" y="3795713"/>
          <p14:tracePt t="44356" x="4505325" y="3787775"/>
          <p14:tracePt t="44363" x="4505325" y="3779838"/>
          <p14:tracePt t="44372" x="4505325" y="3771900"/>
          <p14:tracePt t="44380" x="4505325" y="3763963"/>
          <p14:tracePt t="44396" x="4505325" y="3748088"/>
          <p14:tracePt t="44404" x="4505325" y="3724275"/>
          <p14:tracePt t="44412" x="4505325" y="3716338"/>
          <p14:tracePt t="44420" x="4505325" y="3700463"/>
          <p14:tracePt t="44428" x="4505325" y="3684588"/>
          <p14:tracePt t="44436" x="4505325" y="3668713"/>
          <p14:tracePt t="44443" x="4505325" y="3660775"/>
          <p14:tracePt t="44452" x="4505325" y="3636963"/>
          <p14:tracePt t="44460" x="4505325" y="3629025"/>
          <p14:tracePt t="44468" x="4497388" y="3613150"/>
          <p14:tracePt t="44476" x="4489450" y="3595688"/>
          <p14:tracePt t="44484" x="4481513" y="3571875"/>
          <p14:tracePt t="44492" x="4473575" y="3571875"/>
          <p14:tracePt t="44500" x="4473575" y="3548063"/>
          <p14:tracePt t="44508" x="4473575" y="3540125"/>
          <p14:tracePt t="44516" x="4465638" y="3532188"/>
          <p14:tracePt t="44524" x="4465638" y="3524250"/>
          <p14:tracePt t="44532" x="4457700" y="3508375"/>
          <p14:tracePt t="44540" x="4449763" y="3500438"/>
          <p14:tracePt t="44548" x="4449763" y="3492500"/>
          <p14:tracePt t="44556" x="4441825" y="3484563"/>
          <p14:tracePt t="44564" x="4441825" y="3476625"/>
          <p14:tracePt t="44572" x="4433888" y="3468688"/>
          <p14:tracePt t="44588" x="4425950" y="3460750"/>
          <p14:tracePt t="44604" x="4418013" y="3460750"/>
          <p14:tracePt t="44636" x="4410075" y="3452813"/>
          <p14:tracePt t="44652" x="4410075" y="3444875"/>
          <p14:tracePt t="44668" x="4402138" y="3444875"/>
          <p14:tracePt t="44684" x="4386263" y="3444875"/>
          <p14:tracePt t="44692" x="4370388" y="3429000"/>
          <p14:tracePt t="44700" x="4362450" y="3429000"/>
          <p14:tracePt t="44708" x="4344988" y="3421063"/>
          <p14:tracePt t="44717" x="4321175" y="3421063"/>
          <p14:tracePt t="44724" x="4297363" y="3413125"/>
          <p14:tracePt t="44740" x="4289425" y="3413125"/>
          <p14:tracePt t="44748" x="4265613" y="3413125"/>
          <p14:tracePt t="44764" x="4257675" y="3413125"/>
          <p14:tracePt t="44772" x="4249738" y="3413125"/>
          <p14:tracePt t="44788" x="4241800" y="3413125"/>
          <p14:tracePt t="44796" x="4233863" y="3413125"/>
          <p14:tracePt t="44804" x="4225925" y="3413125"/>
          <p14:tracePt t="44820" x="4210050" y="3413125"/>
          <p14:tracePt t="44828" x="4202113" y="3413125"/>
          <p14:tracePt t="44844" x="4194175" y="3413125"/>
          <p14:tracePt t="44852" x="4186238" y="3413125"/>
          <p14:tracePt t="44868" x="4178300" y="3413125"/>
          <p14:tracePt t="44876" x="4178300" y="3421063"/>
          <p14:tracePt t="44895" x="4170363" y="3421063"/>
          <p14:tracePt t="44901" x="4162425" y="3421063"/>
          <p14:tracePt t="44908" x="4154488" y="3429000"/>
          <p14:tracePt t="44924" x="4146550" y="3444875"/>
          <p14:tracePt t="44932" x="4138613" y="3444875"/>
          <p14:tracePt t="44940" x="4138613" y="3452813"/>
          <p14:tracePt t="44947" x="4122738" y="3468688"/>
          <p14:tracePt t="44964" x="4114800" y="3468688"/>
          <p14:tracePt t="44972" x="4114800" y="3476625"/>
          <p14:tracePt t="44979" x="4098925" y="3500438"/>
          <p14:tracePt t="44996" x="4090988" y="3508375"/>
          <p14:tracePt t="45004" x="4090988" y="3524250"/>
          <p14:tracePt t="45012" x="4083050" y="3524250"/>
          <p14:tracePt t="45020" x="4075113" y="3548063"/>
          <p14:tracePt t="45028" x="4067175" y="3556000"/>
          <p14:tracePt t="45036" x="4067175" y="3563938"/>
          <p14:tracePt t="45044" x="4059238" y="3571875"/>
          <p14:tracePt t="45052" x="4043363" y="3605213"/>
          <p14:tracePt t="45068" x="4035425" y="3621088"/>
          <p14:tracePt t="45076" x="4027488" y="3629025"/>
          <p14:tracePt t="45084" x="4019550" y="3644900"/>
          <p14:tracePt t="45092" x="4011613" y="3652838"/>
          <p14:tracePt t="45100" x="4011613" y="3668713"/>
          <p14:tracePt t="45108" x="4002088" y="3684588"/>
          <p14:tracePt t="45116" x="3986213" y="3700463"/>
          <p14:tracePt t="45124" x="3978275" y="3708400"/>
          <p14:tracePt t="45132" x="3970338" y="3724275"/>
          <p14:tracePt t="45140" x="3954463" y="3740150"/>
          <p14:tracePt t="45148" x="3946525" y="3748088"/>
          <p14:tracePt t="45156" x="3938588" y="3779838"/>
          <p14:tracePt t="45163" x="3922713" y="3787775"/>
          <p14:tracePt t="45172" x="3914775" y="3803650"/>
          <p14:tracePt t="45180" x="3898900" y="3819525"/>
          <p14:tracePt t="45188" x="3898900" y="3827463"/>
          <p14:tracePt t="45195" x="3898900" y="3835400"/>
          <p14:tracePt t="45204" x="3883025" y="3843338"/>
          <p14:tracePt t="45212" x="3883025" y="3851275"/>
          <p14:tracePt t="45220" x="3883025" y="3867150"/>
          <p14:tracePt t="45228" x="3875088" y="3867150"/>
          <p14:tracePt t="45236" x="3875088" y="3875088"/>
          <p14:tracePt t="45252" x="3867150" y="3890963"/>
          <p14:tracePt t="45260" x="3867150" y="3898900"/>
          <p14:tracePt t="45268" x="3859213" y="3914775"/>
          <p14:tracePt t="45275" x="3851275" y="3922713"/>
          <p14:tracePt t="45284" x="3851275" y="3930650"/>
          <p14:tracePt t="45292" x="3835400" y="3963988"/>
          <p14:tracePt t="45300" x="3835400" y="3971925"/>
          <p14:tracePt t="45308" x="3819525" y="3995738"/>
          <p14:tracePt t="45316" x="3811588" y="4003675"/>
          <p14:tracePt t="45324" x="3811588" y="4011613"/>
          <p14:tracePt t="45332" x="3811588" y="4019550"/>
          <p14:tracePt t="45356" x="3811588" y="4027488"/>
          <p14:tracePt t="45556" x="3811588" y="4035425"/>
          <p14:tracePt t="45596" x="3827463" y="4043363"/>
          <p14:tracePt t="45612" x="3835400" y="4043363"/>
          <p14:tracePt t="45620" x="3843338" y="4051300"/>
          <p14:tracePt t="45636" x="3851275" y="4059238"/>
          <p14:tracePt t="45644" x="3851275" y="4067175"/>
          <p14:tracePt t="45652" x="3859213" y="4067175"/>
          <p14:tracePt t="45668" x="3859213" y="4075113"/>
          <p14:tracePt t="45676" x="3867150" y="4083050"/>
          <p14:tracePt t="45684" x="3883025" y="4083050"/>
          <p14:tracePt t="45692" x="3890963" y="4090988"/>
          <p14:tracePt t="45772" x="3898900" y="4090988"/>
          <p14:tracePt t="45788" x="3906838" y="4090988"/>
          <p14:tracePt t="45804" x="3922713" y="4075113"/>
          <p14:tracePt t="45812" x="3930650" y="4067175"/>
          <p14:tracePt t="45820" x="3938588" y="4059238"/>
          <p14:tracePt t="45828" x="3938588" y="4043363"/>
          <p14:tracePt t="45836" x="3946525" y="4035425"/>
          <p14:tracePt t="45843" x="3962400" y="4011613"/>
          <p14:tracePt t="45852" x="3962400" y="4003675"/>
          <p14:tracePt t="45860" x="3970338" y="3987800"/>
          <p14:tracePt t="45868" x="3970338" y="3963988"/>
          <p14:tracePt t="45876" x="3978275" y="3948113"/>
          <p14:tracePt t="45885" x="3978275" y="3922713"/>
          <p14:tracePt t="45892" x="3994150" y="3914775"/>
          <p14:tracePt t="45900" x="4002088" y="3898900"/>
          <p14:tracePt t="45908" x="4002088" y="3890963"/>
          <p14:tracePt t="45916" x="4002088" y="3875088"/>
          <p14:tracePt t="45924" x="4002088" y="3867150"/>
          <p14:tracePt t="45932" x="4011613" y="3859213"/>
          <p14:tracePt t="45940" x="4019550" y="3851275"/>
          <p14:tracePt t="45948" x="4019550" y="3835400"/>
          <p14:tracePt t="45956" x="4019550" y="3827463"/>
          <p14:tracePt t="45964" x="4019550" y="3819525"/>
          <p14:tracePt t="45972" x="4027488" y="3803650"/>
          <p14:tracePt t="45980" x="4027488" y="3795713"/>
          <p14:tracePt t="45988" x="4035425" y="3787775"/>
          <p14:tracePt t="46004" x="4035425" y="3771900"/>
          <p14:tracePt t="46012" x="4043363" y="3763963"/>
          <p14:tracePt t="46020" x="4051300" y="3756025"/>
          <p14:tracePt t="46028" x="4051300" y="3748088"/>
          <p14:tracePt t="46036" x="4051300" y="3740150"/>
          <p14:tracePt t="46043" x="4051300" y="3732213"/>
          <p14:tracePt t="46052" x="4059238" y="3716338"/>
          <p14:tracePt t="46060" x="4067175" y="3708400"/>
          <p14:tracePt t="46068" x="4075113" y="3700463"/>
          <p14:tracePt t="46076" x="4075113" y="3692525"/>
          <p14:tracePt t="46092" x="4083050" y="3692525"/>
          <p14:tracePt t="46100" x="4090988" y="3676650"/>
          <p14:tracePt t="46108" x="4098925" y="3676650"/>
          <p14:tracePt t="46117" x="4098925" y="3660775"/>
          <p14:tracePt t="46124" x="4106863" y="3660775"/>
          <p14:tracePt t="46132" x="4114800" y="3652838"/>
          <p14:tracePt t="46140" x="4122738" y="3644900"/>
          <p14:tracePt t="46148" x="4122738" y="3636963"/>
          <p14:tracePt t="46156" x="4130675" y="3629025"/>
          <p14:tracePt t="46163" x="4130675" y="3621088"/>
          <p14:tracePt t="46172" x="4138613" y="3613150"/>
          <p14:tracePt t="46180" x="4146550" y="3605213"/>
          <p14:tracePt t="46188" x="4154488" y="3605213"/>
          <p14:tracePt t="46196" x="4154488" y="3595688"/>
          <p14:tracePt t="46204" x="4162425" y="3587750"/>
          <p14:tracePt t="46211" x="4170363" y="3579813"/>
          <p14:tracePt t="46228" x="4178300" y="3579813"/>
          <p14:tracePt t="46244" x="4178300" y="3571875"/>
          <p14:tracePt t="46260" x="4186238" y="3563938"/>
          <p14:tracePt t="46268" x="4202113" y="3563938"/>
          <p14:tracePt t="46284" x="4217988" y="3556000"/>
          <p14:tracePt t="46292" x="4225925" y="3548063"/>
          <p14:tracePt t="46308" x="4249738" y="3532188"/>
          <p14:tracePt t="46324" x="4265613" y="3524250"/>
          <p14:tracePt t="46340" x="4273550" y="3524250"/>
          <p14:tracePt t="46348" x="4281488" y="3516313"/>
          <p14:tracePt t="46388" x="4289425" y="3516313"/>
          <p14:tracePt t="46396" x="4305300" y="3508375"/>
          <p14:tracePt t="46412" x="4321175" y="3508375"/>
          <p14:tracePt t="46420" x="4337050" y="3508375"/>
          <p14:tracePt t="46428" x="4344988" y="3508375"/>
          <p14:tracePt t="46436" x="4352925" y="3508375"/>
          <p14:tracePt t="46443" x="4370388" y="3508375"/>
          <p14:tracePt t="46452" x="4378325" y="3508375"/>
          <p14:tracePt t="46468" x="4386263" y="3508375"/>
          <p14:tracePt t="46492" x="4394200" y="3508375"/>
          <p14:tracePt t="46564" x="4402138" y="3508375"/>
          <p14:tracePt t="46580" x="4410075" y="3508375"/>
          <p14:tracePt t="46588" x="4418013" y="3508375"/>
          <p14:tracePt t="46596" x="4433888" y="3516313"/>
          <p14:tracePt t="46604" x="4441825" y="3524250"/>
          <p14:tracePt t="46612" x="4449763" y="3532188"/>
          <p14:tracePt t="46620" x="4457700" y="3540125"/>
          <p14:tracePt t="46628" x="4465638" y="3556000"/>
          <p14:tracePt t="46636" x="4473575" y="3563938"/>
          <p14:tracePt t="46644" x="4481513" y="3563938"/>
          <p14:tracePt t="46652" x="4481513" y="3571875"/>
          <p14:tracePt t="46660" x="4489450" y="3595688"/>
          <p14:tracePt t="46676" x="4489450" y="3613150"/>
          <p14:tracePt t="46684" x="4497388" y="3629025"/>
          <p14:tracePt t="46692" x="4497388" y="3636963"/>
          <p14:tracePt t="46700" x="4497388" y="3652838"/>
          <p14:tracePt t="46708" x="4497388" y="3668713"/>
          <p14:tracePt t="46716" x="4497388" y="3684588"/>
          <p14:tracePt t="46724" x="4497388" y="3700463"/>
          <p14:tracePt t="46732" x="4497388" y="3708400"/>
          <p14:tracePt t="46740" x="4497388" y="3724275"/>
          <p14:tracePt t="46748" x="4497388" y="3748088"/>
          <p14:tracePt t="46756" x="4497388" y="3756025"/>
          <p14:tracePt t="46764" x="4497388" y="3763963"/>
          <p14:tracePt t="46772" x="4497388" y="3779838"/>
          <p14:tracePt t="46780" x="4497388" y="3787775"/>
          <p14:tracePt t="46796" x="4497388" y="3803650"/>
          <p14:tracePt t="46812" x="4489450" y="3819525"/>
          <p14:tracePt t="47188" x="4481513" y="3819525"/>
          <p14:tracePt t="47220" x="0" y="0"/>
        </p14:tracePtLst>
        <p14:tracePtLst>
          <p14:tracePt t="52148" x="5716588" y="3405188"/>
          <p14:tracePt t="52156" x="5724525" y="3397250"/>
          <p14:tracePt t="52180" x="5732463" y="3389313"/>
          <p14:tracePt t="52188" x="5740400" y="3381375"/>
          <p14:tracePt t="52196" x="5740400" y="3365500"/>
          <p14:tracePt t="52212" x="5757863" y="3349625"/>
          <p14:tracePt t="52220" x="5757863" y="3341688"/>
          <p14:tracePt t="52228" x="5757863" y="3333750"/>
          <p14:tracePt t="52236" x="5757863" y="3317875"/>
          <p14:tracePt t="52244" x="5757863" y="3309938"/>
          <p14:tracePt t="52252" x="5765800" y="3302000"/>
          <p14:tracePt t="52260" x="5765800" y="3286125"/>
          <p14:tracePt t="52268" x="5765800" y="3278188"/>
          <p14:tracePt t="52276" x="5773738" y="3262313"/>
          <p14:tracePt t="52284" x="5773738" y="3252788"/>
          <p14:tracePt t="52292" x="5773738" y="3228975"/>
          <p14:tracePt t="52300" x="5773738" y="3205163"/>
          <p14:tracePt t="52308" x="5773738" y="3173413"/>
          <p14:tracePt t="52316" x="5773738" y="3157538"/>
          <p14:tracePt t="52324" x="5773738" y="3133725"/>
          <p14:tracePt t="52332" x="5773738" y="3117850"/>
          <p14:tracePt t="52340" x="5773738" y="3101975"/>
          <p14:tracePt t="52348" x="5773738" y="3086100"/>
          <p14:tracePt t="52356" x="5773738" y="3078163"/>
          <p14:tracePt t="52363" x="5781675" y="3038475"/>
          <p14:tracePt t="52372" x="5781675" y="3030538"/>
          <p14:tracePt t="52380" x="5789613" y="3014663"/>
          <p14:tracePt t="52388" x="5789613" y="2990850"/>
          <p14:tracePt t="52396" x="5797550" y="2974975"/>
          <p14:tracePt t="52404" x="5797550" y="2959100"/>
          <p14:tracePt t="52411" x="5797550" y="2943225"/>
          <p14:tracePt t="52420" x="5797550" y="2935288"/>
          <p14:tracePt t="52428" x="5797550" y="2909888"/>
          <p14:tracePt t="52436" x="5797550" y="2901950"/>
          <p14:tracePt t="52443" x="5797550" y="2886075"/>
          <p14:tracePt t="52452" x="5797550" y="2870200"/>
          <p14:tracePt t="52460" x="5813425" y="2846388"/>
          <p14:tracePt t="52468" x="5813425" y="2830513"/>
          <p14:tracePt t="52476" x="5813425" y="2822575"/>
          <p14:tracePt t="52484" x="5813425" y="2806700"/>
          <p14:tracePt t="52492" x="5813425" y="2782888"/>
          <p14:tracePt t="52500" x="5813425" y="2767013"/>
          <p14:tracePt t="52508" x="5813425" y="2743200"/>
          <p14:tracePt t="52516" x="5813425" y="2735263"/>
          <p14:tracePt t="52524" x="5813425" y="2711450"/>
          <p14:tracePt t="52532" x="5813425" y="2703513"/>
          <p14:tracePt t="52540" x="5813425" y="2687638"/>
          <p14:tracePt t="52548" x="5813425" y="2671763"/>
          <p14:tracePt t="52556" x="5813425" y="2663825"/>
          <p14:tracePt t="52564" x="5813425" y="2655888"/>
          <p14:tracePt t="52572" x="5813425" y="2640013"/>
          <p14:tracePt t="52580" x="5813425" y="2624138"/>
          <p14:tracePt t="52588" x="5813425" y="2608263"/>
          <p14:tracePt t="52596" x="5813425" y="2600325"/>
          <p14:tracePt t="52604" x="5813425" y="2592388"/>
          <p14:tracePt t="52612" x="5821363" y="2584450"/>
          <p14:tracePt t="52620" x="5821363" y="2576513"/>
          <p14:tracePt t="52628" x="5821363" y="2566988"/>
          <p14:tracePt t="52644" x="5821363" y="2559050"/>
          <p14:tracePt t="52788" x="5813425" y="2566988"/>
          <p14:tracePt t="52796" x="5813425" y="2576513"/>
          <p14:tracePt t="52804" x="5805488" y="2584450"/>
          <p14:tracePt t="52812" x="5797550" y="2600325"/>
          <p14:tracePt t="52820" x="5797550" y="2608263"/>
          <p14:tracePt t="52828" x="5789613" y="2632075"/>
          <p14:tracePt t="52836" x="5789613" y="2647950"/>
          <p14:tracePt t="52844" x="5789613" y="2655888"/>
          <p14:tracePt t="52852" x="5781675" y="2687638"/>
          <p14:tracePt t="52860" x="5765800" y="2703513"/>
          <p14:tracePt t="52868" x="5765800" y="2719388"/>
          <p14:tracePt t="52876" x="5757863" y="2743200"/>
          <p14:tracePt t="52884" x="5749925" y="2751138"/>
          <p14:tracePt t="52896" x="5740400" y="2782888"/>
          <p14:tracePt t="52900" x="5732463" y="2806700"/>
          <p14:tracePt t="52908" x="5732463" y="2830513"/>
          <p14:tracePt t="52916" x="5724525" y="2838450"/>
          <p14:tracePt t="52924" x="5716588" y="2862263"/>
          <p14:tracePt t="52932" x="5716588" y="2870200"/>
          <p14:tracePt t="52940" x="5708650" y="2886075"/>
          <p14:tracePt t="52948" x="5708650" y="2894013"/>
          <p14:tracePt t="52956" x="5708650" y="2901950"/>
          <p14:tracePt t="52963" x="5700713" y="2909888"/>
          <p14:tracePt t="52972" x="5700713" y="2919413"/>
          <p14:tracePt t="52979" x="5700713" y="2927350"/>
          <p14:tracePt t="52988" x="5700713" y="2935288"/>
          <p14:tracePt t="52996" x="5700713" y="2943225"/>
          <p14:tracePt t="53004" x="5700713" y="2951163"/>
          <p14:tracePt t="53012" x="5700713" y="2967038"/>
          <p14:tracePt t="53020" x="5700713" y="2982913"/>
          <p14:tracePt t="53028" x="5700713" y="3006725"/>
          <p14:tracePt t="53036" x="5700713" y="3030538"/>
          <p14:tracePt t="53043" x="5692775" y="3054350"/>
          <p14:tracePt t="53052" x="5692775" y="3078163"/>
          <p14:tracePt t="53060" x="5676900" y="3101975"/>
          <p14:tracePt t="53068" x="5676900" y="3117850"/>
          <p14:tracePt t="53076" x="5668963" y="3141663"/>
          <p14:tracePt t="53084" x="5668963" y="3165475"/>
          <p14:tracePt t="53092" x="5668963" y="3173413"/>
          <p14:tracePt t="53100" x="5668963" y="3197225"/>
          <p14:tracePt t="53108" x="5668963" y="3228975"/>
          <p14:tracePt t="53116" x="5668963" y="3252788"/>
          <p14:tracePt t="53124" x="5668963" y="3278188"/>
          <p14:tracePt t="53132" x="5668963" y="3302000"/>
          <p14:tracePt t="53140" x="5668963" y="3317875"/>
          <p14:tracePt t="53148" x="5668963" y="3333750"/>
          <p14:tracePt t="53156" x="5668963" y="3349625"/>
          <p14:tracePt t="53164" x="5668963" y="3357563"/>
          <p14:tracePt t="53172" x="5668963" y="3373438"/>
          <p14:tracePt t="53180" x="5668963" y="3397250"/>
          <p14:tracePt t="53188" x="5668963" y="3405188"/>
          <p14:tracePt t="53196" x="5668963" y="3429000"/>
          <p14:tracePt t="53204" x="5668963" y="3436938"/>
          <p14:tracePt t="53212" x="5668963" y="3452813"/>
          <p14:tracePt t="53220" x="5668963" y="3460750"/>
          <p14:tracePt t="53228" x="5668963" y="3484563"/>
          <p14:tracePt t="53236" x="5668963" y="3492500"/>
          <p14:tracePt t="53252" x="5668963" y="3508375"/>
          <p14:tracePt t="53260" x="5668963" y="3516313"/>
          <p14:tracePt t="53268" x="5668963" y="3524250"/>
          <p14:tracePt t="53276" x="5676900" y="3540125"/>
          <p14:tracePt t="53292" x="5684838" y="3563938"/>
          <p14:tracePt t="53316" x="5692775" y="3579813"/>
          <p14:tracePt t="53324" x="5700713" y="3595688"/>
          <p14:tracePt t="53332" x="5700713" y="3613150"/>
          <p14:tracePt t="53340" x="5700713" y="3621088"/>
          <p14:tracePt t="53348" x="5700713" y="3636963"/>
          <p14:tracePt t="53356" x="5708650" y="3652838"/>
          <p14:tracePt t="53364" x="5708650" y="3668713"/>
          <p14:tracePt t="53372" x="5724525" y="3676650"/>
          <p14:tracePt t="53380" x="5724525" y="3684588"/>
          <p14:tracePt t="53388" x="5724525" y="3692525"/>
          <p14:tracePt t="53396" x="5724525" y="3700463"/>
          <p14:tracePt t="53404" x="5724525" y="3716338"/>
          <p14:tracePt t="53412" x="5732463" y="3724275"/>
          <p14:tracePt t="53420" x="5740400" y="3732213"/>
          <p14:tracePt t="53436" x="5749925" y="3763963"/>
          <p14:tracePt t="53443" x="5757863" y="3771900"/>
          <p14:tracePt t="53452" x="5765800" y="3787775"/>
          <p14:tracePt t="53468" x="5765800" y="3803650"/>
          <p14:tracePt t="53476" x="5773738" y="3819525"/>
          <p14:tracePt t="53484" x="5781675" y="3819525"/>
          <p14:tracePt t="53500" x="5797550" y="3835400"/>
          <p14:tracePt t="53508" x="5805488" y="3843338"/>
          <p14:tracePt t="53524" x="5805488" y="3851275"/>
          <p14:tracePt t="53532" x="5813425" y="3851275"/>
          <p14:tracePt t="53540" x="5821363" y="3851275"/>
          <p14:tracePt t="53548" x="5829300" y="3851275"/>
          <p14:tracePt t="53556" x="5837238" y="3859213"/>
          <p14:tracePt t="53572" x="5853113" y="3867150"/>
          <p14:tracePt t="53580" x="5868988" y="3867150"/>
          <p14:tracePt t="53588" x="5884863" y="3875088"/>
          <p14:tracePt t="53604" x="5900738" y="3875088"/>
          <p14:tracePt t="53612" x="5916613" y="3883025"/>
          <p14:tracePt t="53620" x="5932488" y="3883025"/>
          <p14:tracePt t="53628" x="5948363" y="3883025"/>
          <p14:tracePt t="53636" x="5972175" y="3883025"/>
          <p14:tracePt t="53644" x="5988050" y="3883025"/>
          <p14:tracePt t="53652" x="6003925" y="3883025"/>
          <p14:tracePt t="53660" x="6019800" y="3883025"/>
          <p14:tracePt t="53668" x="6035675" y="3883025"/>
          <p14:tracePt t="53675" x="6043613" y="3883025"/>
          <p14:tracePt t="53684" x="6051550" y="3883025"/>
          <p14:tracePt t="53692" x="6067425" y="3883025"/>
          <p14:tracePt t="53700" x="6075363" y="3883025"/>
          <p14:tracePt t="53716" x="6091238" y="3883025"/>
          <p14:tracePt t="53724" x="6108700" y="3867150"/>
          <p14:tracePt t="53740" x="6124575" y="3859213"/>
          <p14:tracePt t="53748" x="6132513" y="3859213"/>
          <p14:tracePt t="53756" x="6140450" y="3843338"/>
          <p14:tracePt t="53763" x="6148388" y="3843338"/>
          <p14:tracePt t="53772" x="6148388" y="3835400"/>
          <p14:tracePt t="53780" x="6164263" y="3819525"/>
          <p14:tracePt t="53788" x="6180138" y="3811588"/>
          <p14:tracePt t="53796" x="6180138" y="3795713"/>
          <p14:tracePt t="53804" x="6188075" y="3795713"/>
          <p14:tracePt t="53812" x="6203950" y="3771900"/>
          <p14:tracePt t="53820" x="6211888" y="3763963"/>
          <p14:tracePt t="53828" x="6219825" y="3740150"/>
          <p14:tracePt t="53836" x="6219825" y="3732213"/>
          <p14:tracePt t="53843" x="6219825" y="3708400"/>
          <p14:tracePt t="53852" x="6235700" y="3692525"/>
          <p14:tracePt t="53860" x="6235700" y="3684588"/>
          <p14:tracePt t="53868" x="6243638" y="3660775"/>
          <p14:tracePt t="53876" x="6243638" y="3652838"/>
          <p14:tracePt t="53884" x="6243638" y="3644900"/>
          <p14:tracePt t="53892" x="6243638" y="3629025"/>
          <p14:tracePt t="53900" x="6243638" y="3621088"/>
          <p14:tracePt t="53908" x="6243638" y="3605213"/>
          <p14:tracePt t="53917" x="6243638" y="3595688"/>
          <p14:tracePt t="53924" x="6243638" y="3587750"/>
          <p14:tracePt t="53932" x="6243638" y="3571875"/>
          <p14:tracePt t="53940" x="6243638" y="3563938"/>
          <p14:tracePt t="53948" x="6243638" y="3548063"/>
          <p14:tracePt t="53956" x="6243638" y="3540125"/>
          <p14:tracePt t="53963" x="6243638" y="3524250"/>
          <p14:tracePt t="53972" x="6243638" y="3508375"/>
          <p14:tracePt t="53980" x="6243638" y="3484563"/>
          <p14:tracePt t="53988" x="6243638" y="3468688"/>
          <p14:tracePt t="53996" x="6243638" y="3460750"/>
          <p14:tracePt t="54004" x="6243638" y="3452813"/>
          <p14:tracePt t="54012" x="6243638" y="3436938"/>
          <p14:tracePt t="54020" x="6243638" y="3429000"/>
          <p14:tracePt t="54028" x="6243638" y="3405188"/>
          <p14:tracePt t="54036" x="6243638" y="3397250"/>
          <p14:tracePt t="54044" x="6235700" y="3373438"/>
          <p14:tracePt t="54060" x="6227763" y="3357563"/>
          <p14:tracePt t="54068" x="6227763" y="3349625"/>
          <p14:tracePt t="54076" x="6211888" y="3317875"/>
          <p14:tracePt t="54092" x="6203950" y="3302000"/>
          <p14:tracePt t="54100" x="6196013" y="3286125"/>
          <p14:tracePt t="54108" x="6196013" y="3270250"/>
          <p14:tracePt t="54116" x="6188075" y="3262313"/>
          <p14:tracePt t="54124" x="6180138" y="3244850"/>
          <p14:tracePt t="54132" x="6172200" y="3236913"/>
          <p14:tracePt t="54140" x="6172200" y="3221038"/>
          <p14:tracePt t="54148" x="6172200" y="3213100"/>
          <p14:tracePt t="54156" x="6164263" y="3205163"/>
          <p14:tracePt t="54164" x="6156325" y="3189288"/>
          <p14:tracePt t="54172" x="6148388" y="3165475"/>
          <p14:tracePt t="54188" x="6148388" y="3141663"/>
          <p14:tracePt t="54197" x="6140450" y="3133725"/>
          <p14:tracePt t="54204" x="6132513" y="3117850"/>
          <p14:tracePt t="54212" x="6124575" y="3109913"/>
          <p14:tracePt t="54220" x="6124575" y="3101975"/>
          <p14:tracePt t="54228" x="6124575" y="3086100"/>
          <p14:tracePt t="54236" x="6116638" y="3070225"/>
          <p14:tracePt t="54243" x="6116638" y="3062288"/>
          <p14:tracePt t="54252" x="6116638" y="3046413"/>
          <p14:tracePt t="54260" x="6100763" y="3038475"/>
          <p14:tracePt t="54268" x="6100763" y="3030538"/>
          <p14:tracePt t="54276" x="6100763" y="3022600"/>
          <p14:tracePt t="54284" x="6091238" y="3014663"/>
          <p14:tracePt t="54292" x="6083300" y="2998788"/>
          <p14:tracePt t="54300" x="6083300" y="2990850"/>
          <p14:tracePt t="54308" x="6083300" y="2974975"/>
          <p14:tracePt t="54316" x="6075363" y="2967038"/>
          <p14:tracePt t="54324" x="6075363" y="2951163"/>
          <p14:tracePt t="54333" x="6067425" y="2943225"/>
          <p14:tracePt t="54340" x="6067425" y="2927350"/>
          <p14:tracePt t="54348" x="6067425" y="2919413"/>
          <p14:tracePt t="54356" x="6067425" y="2901950"/>
          <p14:tracePt t="54364" x="6059488" y="2894013"/>
          <p14:tracePt t="54372" x="6059488" y="2886075"/>
          <p14:tracePt t="54380" x="6051550" y="2878138"/>
          <p14:tracePt t="54388" x="6051550" y="2854325"/>
          <p14:tracePt t="54395" x="6043613" y="2846388"/>
          <p14:tracePt t="54404" x="6043613" y="2838450"/>
          <p14:tracePt t="54412" x="6043613" y="2822575"/>
          <p14:tracePt t="54420" x="6035675" y="2806700"/>
          <p14:tracePt t="54428" x="6035675" y="2790825"/>
          <p14:tracePt t="54436" x="6035675" y="2782888"/>
          <p14:tracePt t="54444" x="6035675" y="2774950"/>
          <p14:tracePt t="54452" x="6035675" y="2759075"/>
          <p14:tracePt t="54460" x="6019800" y="2751138"/>
          <p14:tracePt t="54468" x="6019800" y="2735263"/>
          <p14:tracePt t="54476" x="6019800" y="2719388"/>
          <p14:tracePt t="54484" x="6011863" y="2711450"/>
          <p14:tracePt t="54492" x="6011863" y="2703513"/>
          <p14:tracePt t="54500" x="6011863" y="2687638"/>
          <p14:tracePt t="54508" x="6003925" y="2679700"/>
          <p14:tracePt t="54516" x="6003925" y="2671763"/>
          <p14:tracePt t="54524" x="6003925" y="2655888"/>
          <p14:tracePt t="54532" x="6003925" y="2647950"/>
          <p14:tracePt t="54548" x="5995988" y="2647950"/>
          <p14:tracePt t="54564" x="5995988" y="2632075"/>
          <p14:tracePt t="54580" x="5995988" y="2624138"/>
          <p14:tracePt t="54604" x="5995988" y="2608263"/>
          <p14:tracePt t="54620" x="5988050" y="2600325"/>
          <p14:tracePt t="54636" x="5988050" y="2584450"/>
          <p14:tracePt t="54652" x="5980113" y="2584450"/>
          <p14:tracePt t="54676" x="5980113" y="2576513"/>
          <p14:tracePt t="54828" x="5980113" y="2566988"/>
          <p14:tracePt t="54876" x="5972175" y="2566988"/>
          <p14:tracePt t="54900" x="5972175" y="2576513"/>
          <p14:tracePt t="54917" x="5972175" y="2584450"/>
          <p14:tracePt t="54924" x="5972175" y="2592388"/>
          <p14:tracePt t="54932" x="5972175" y="2600325"/>
          <p14:tracePt t="54948" x="5972175" y="2608263"/>
          <p14:tracePt t="54956" x="5972175" y="2616200"/>
          <p14:tracePt t="54963" x="5972175" y="2624138"/>
          <p14:tracePt t="54972" x="5972175" y="2632075"/>
          <p14:tracePt t="54980" x="5972175" y="2647950"/>
          <p14:tracePt t="54988" x="5972175" y="2655888"/>
          <p14:tracePt t="54996" x="5972175" y="2671763"/>
          <p14:tracePt t="55004" x="5972175" y="2679700"/>
          <p14:tracePt t="55012" x="5972175" y="2703513"/>
          <p14:tracePt t="55020" x="5972175" y="2711450"/>
          <p14:tracePt t="55028" x="5972175" y="2735263"/>
          <p14:tracePt t="55036" x="5972175" y="2751138"/>
          <p14:tracePt t="55044" x="5972175" y="2759075"/>
          <p14:tracePt t="55052" x="5972175" y="2774950"/>
          <p14:tracePt t="55060" x="5972175" y="2790825"/>
          <p14:tracePt t="55076" x="5972175" y="2806700"/>
          <p14:tracePt t="55084" x="5972175" y="2814638"/>
          <p14:tracePt t="55092" x="5972175" y="2830513"/>
          <p14:tracePt t="55100" x="5972175" y="2838450"/>
          <p14:tracePt t="55108" x="5972175" y="2854325"/>
          <p14:tracePt t="55116" x="5972175" y="2862263"/>
          <p14:tracePt t="55124" x="5972175" y="2886075"/>
          <p14:tracePt t="55132" x="5972175" y="2901950"/>
          <p14:tracePt t="55140" x="5972175" y="2927350"/>
          <p14:tracePt t="55148" x="5972175" y="2943225"/>
          <p14:tracePt t="55156" x="5972175" y="2951163"/>
          <p14:tracePt t="55164" x="5972175" y="2974975"/>
          <p14:tracePt t="55172" x="5972175" y="2982913"/>
          <p14:tracePt t="55180" x="5964238" y="3006725"/>
          <p14:tracePt t="55188" x="5964238" y="3014663"/>
          <p14:tracePt t="55196" x="5964238" y="3030538"/>
          <p14:tracePt t="55204" x="5956300" y="3038475"/>
          <p14:tracePt t="55212" x="5956300" y="3054350"/>
          <p14:tracePt t="55220" x="5956300" y="3062288"/>
          <p14:tracePt t="55228" x="5956300" y="3078163"/>
          <p14:tracePt t="55236" x="5948363" y="3101975"/>
          <p14:tracePt t="55244" x="5948363" y="3109913"/>
          <p14:tracePt t="55252" x="5940425" y="3141663"/>
          <p14:tracePt t="55260" x="5940425" y="3157538"/>
          <p14:tracePt t="55268" x="5932488" y="3189288"/>
          <p14:tracePt t="55276" x="5932488" y="3213100"/>
          <p14:tracePt t="55284" x="5916613" y="3244850"/>
          <p14:tracePt t="55292" x="5916613" y="3270250"/>
          <p14:tracePt t="55300" x="5900738" y="3294063"/>
          <p14:tracePt t="55308" x="5892800" y="3333750"/>
          <p14:tracePt t="55316" x="5876925" y="3357563"/>
          <p14:tracePt t="55324" x="5876925" y="3373438"/>
          <p14:tracePt t="55332" x="5876925" y="3397250"/>
          <p14:tracePt t="55340" x="5868988" y="3421063"/>
          <p14:tracePt t="55347" x="5861050" y="3452813"/>
          <p14:tracePt t="55356" x="5853113" y="3476625"/>
          <p14:tracePt t="55364" x="5845175" y="3492500"/>
          <p14:tracePt t="55372" x="5837238" y="3516313"/>
          <p14:tracePt t="55380" x="5829300" y="3532188"/>
          <p14:tracePt t="55388" x="5813425" y="3563938"/>
          <p14:tracePt t="55396" x="5805488" y="3595688"/>
          <p14:tracePt t="55404" x="5797550" y="3613150"/>
          <p14:tracePt t="55412" x="5789613" y="3629025"/>
          <p14:tracePt t="55420" x="5773738" y="3660775"/>
          <p14:tracePt t="55428" x="5765800" y="3684588"/>
          <p14:tracePt t="55436" x="5749925" y="3716338"/>
          <p14:tracePt t="55444" x="5740400" y="3732213"/>
          <p14:tracePt t="55452" x="5732463" y="3748088"/>
          <p14:tracePt t="55460" x="5724525" y="3763963"/>
          <p14:tracePt t="55468" x="5716588" y="3763963"/>
          <p14:tracePt t="55476" x="5716588" y="3779838"/>
          <p14:tracePt t="55492" x="5708650" y="3787775"/>
          <p14:tracePt t="55508" x="5700713" y="3787775"/>
          <p14:tracePt t="55732" x="5692775" y="3787775"/>
          <p14:tracePt t="55748" x="5692775" y="3771900"/>
          <p14:tracePt t="55756" x="5684838" y="3756025"/>
          <p14:tracePt t="55764" x="5684838" y="3748088"/>
          <p14:tracePt t="55772" x="5684838" y="3740150"/>
          <p14:tracePt t="55780" x="5684838" y="3724275"/>
          <p14:tracePt t="55788" x="5668963" y="3716338"/>
          <p14:tracePt t="55796" x="5668963" y="3700463"/>
          <p14:tracePt t="55804" x="5668963" y="3684588"/>
          <p14:tracePt t="55820" x="5668963" y="3668713"/>
          <p14:tracePt t="55828" x="5668963" y="3660775"/>
          <p14:tracePt t="55836" x="5668963" y="3644900"/>
          <p14:tracePt t="55843" x="5668963" y="3636963"/>
          <p14:tracePt t="55852" x="5668963" y="3621088"/>
          <p14:tracePt t="55860" x="5668963" y="3613150"/>
          <p14:tracePt t="55868" x="5668963" y="3587750"/>
          <p14:tracePt t="55876" x="5668963" y="3579813"/>
          <p14:tracePt t="55884" x="5668963" y="3556000"/>
          <p14:tracePt t="55896" x="5668963" y="3532188"/>
          <p14:tracePt t="55900" x="5668963" y="3516313"/>
          <p14:tracePt t="55908" x="5668963" y="3500438"/>
          <p14:tracePt t="55916" x="5668963" y="3476625"/>
          <p14:tracePt t="55924" x="5668963" y="3460750"/>
          <p14:tracePt t="55932" x="5668963" y="3444875"/>
          <p14:tracePt t="55940" x="5668963" y="3413125"/>
          <p14:tracePt t="55948" x="5668963" y="3397250"/>
          <p14:tracePt t="55956" x="5668963" y="3381375"/>
          <p14:tracePt t="55963" x="5668963" y="3357563"/>
          <p14:tracePt t="55972" x="5668963" y="3341688"/>
          <p14:tracePt t="55980" x="5668963" y="3325813"/>
          <p14:tracePt t="55988" x="5668963" y="3309938"/>
          <p14:tracePt t="55996" x="5668963" y="3294063"/>
          <p14:tracePt t="56004" x="5668963" y="3262313"/>
          <p14:tracePt t="56012" x="5668963" y="3236913"/>
          <p14:tracePt t="56020" x="5668963" y="3213100"/>
          <p14:tracePt t="56028" x="5668963" y="3197225"/>
          <p14:tracePt t="56036" x="5676900" y="3173413"/>
          <p14:tracePt t="56043" x="5676900" y="3157538"/>
          <p14:tracePt t="56052" x="5684838" y="3133725"/>
          <p14:tracePt t="56060" x="5692775" y="3109913"/>
          <p14:tracePt t="56068" x="5700713" y="3109913"/>
          <p14:tracePt t="56075" x="5700713" y="3086100"/>
          <p14:tracePt t="56084" x="5700713" y="3070225"/>
          <p14:tracePt t="56092" x="5700713" y="3054350"/>
          <p14:tracePt t="56100" x="5708650" y="3030538"/>
          <p14:tracePt t="56108" x="5708650" y="3006725"/>
          <p14:tracePt t="56116" x="5708650" y="2974975"/>
          <p14:tracePt t="56124" x="5708650" y="2959100"/>
          <p14:tracePt t="56132" x="5724525" y="2927350"/>
          <p14:tracePt t="56140" x="5724525" y="2919413"/>
          <p14:tracePt t="56148" x="5724525" y="2901950"/>
          <p14:tracePt t="56156" x="5732463" y="2878138"/>
          <p14:tracePt t="56163" x="5732463" y="2870200"/>
          <p14:tracePt t="56172" x="5740400" y="2846388"/>
          <p14:tracePt t="56180" x="5740400" y="2838450"/>
          <p14:tracePt t="56188" x="5757863" y="2814638"/>
          <p14:tracePt t="56196" x="5757863" y="2798763"/>
          <p14:tracePt t="56204" x="5757863" y="2782888"/>
          <p14:tracePt t="56212" x="5765800" y="2759075"/>
          <p14:tracePt t="56220" x="5773738" y="2735263"/>
          <p14:tracePt t="56228" x="5789613" y="2711450"/>
          <p14:tracePt t="56236" x="5789613" y="2703513"/>
          <p14:tracePt t="56252" x="5797550" y="2687638"/>
          <p14:tracePt t="56260" x="5805488" y="2663825"/>
          <p14:tracePt t="56268" x="5805488" y="2647950"/>
          <p14:tracePt t="56276" x="5813425" y="2640013"/>
          <p14:tracePt t="56284" x="5821363" y="2624138"/>
          <p14:tracePt t="56292" x="5821363" y="2608263"/>
          <p14:tracePt t="56301" x="5821363" y="2592388"/>
          <p14:tracePt t="56308" x="5821363" y="2584450"/>
          <p14:tracePt t="56316" x="5829300" y="2576513"/>
          <p14:tracePt t="56324" x="5845175" y="2551113"/>
          <p14:tracePt t="56332" x="5845175" y="2543175"/>
          <p14:tracePt t="56340" x="5845175" y="2535238"/>
          <p14:tracePt t="56356" x="5853113" y="2527300"/>
          <p14:tracePt t="56380" x="5853113" y="2519363"/>
          <p14:tracePt t="56596" x="5853113" y="2527300"/>
          <p14:tracePt t="56612" x="5853113" y="2543175"/>
          <p14:tracePt t="56620" x="5853113" y="2551113"/>
          <p14:tracePt t="56628" x="5845175" y="2559050"/>
          <p14:tracePt t="56636" x="5837238" y="2576513"/>
          <p14:tracePt t="56644" x="5837238" y="2592388"/>
          <p14:tracePt t="56652" x="5821363" y="2616200"/>
          <p14:tracePt t="56660" x="5813425" y="2624138"/>
          <p14:tracePt t="56668" x="5805488" y="2647950"/>
          <p14:tracePt t="56676" x="5789613" y="2687638"/>
          <p14:tracePt t="56684" x="5781675" y="2695575"/>
          <p14:tracePt t="56692" x="5781675" y="2711450"/>
          <p14:tracePt t="56700" x="5773738" y="2711450"/>
          <p14:tracePt t="56708" x="5773738" y="2727325"/>
          <p14:tracePt t="56717" x="5757863" y="2743200"/>
          <p14:tracePt t="56724" x="5757863" y="2759075"/>
          <p14:tracePt t="56732" x="5757863" y="2767013"/>
          <p14:tracePt t="56740" x="5757863" y="2782888"/>
          <p14:tracePt t="56748" x="5757863" y="2790825"/>
          <p14:tracePt t="56756" x="5749925" y="2814638"/>
          <p14:tracePt t="56764" x="5740400" y="2830513"/>
          <p14:tracePt t="56772" x="5740400" y="2846388"/>
          <p14:tracePt t="56780" x="5724525" y="2886075"/>
          <p14:tracePt t="56788" x="5724525" y="2901950"/>
          <p14:tracePt t="56795" x="5724525" y="2919413"/>
          <p14:tracePt t="56804" x="5724525" y="2951163"/>
          <p14:tracePt t="56812" x="5724525" y="2982913"/>
          <p14:tracePt t="56820" x="5716588" y="3006725"/>
          <p14:tracePt t="56828" x="5716588" y="3014663"/>
          <p14:tracePt t="56836" x="5716588" y="3038475"/>
          <p14:tracePt t="56844" x="5716588" y="3046413"/>
          <p14:tracePt t="56855" x="5716588" y="3062288"/>
          <p14:tracePt t="56860" x="5716588" y="3086100"/>
          <p14:tracePt t="56868" x="5716588" y="3094038"/>
          <p14:tracePt t="56876" x="5716588" y="3109913"/>
          <p14:tracePt t="56885" x="5716588" y="3125788"/>
          <p14:tracePt t="56892" x="5716588" y="3141663"/>
          <p14:tracePt t="56900" x="5716588" y="3173413"/>
          <p14:tracePt t="56908" x="5716588" y="3197225"/>
          <p14:tracePt t="56916" x="5716588" y="3228975"/>
          <p14:tracePt t="56924" x="5716588" y="3262313"/>
          <p14:tracePt t="56932" x="5724525" y="3294063"/>
          <p14:tracePt t="56940" x="5724525" y="3325813"/>
          <p14:tracePt t="56948" x="5732463" y="3349625"/>
          <p14:tracePt t="56956" x="5740400" y="3373438"/>
          <p14:tracePt t="56964" x="5765800" y="3405188"/>
          <p14:tracePt t="56980" x="5773738" y="3429000"/>
          <p14:tracePt t="56988" x="5789613" y="3444875"/>
          <p14:tracePt t="56995" x="5797550" y="3460750"/>
          <p14:tracePt t="57004" x="5813425" y="3484563"/>
          <p14:tracePt t="57012" x="5821363" y="3492500"/>
          <p14:tracePt t="57020" x="5829300" y="3508375"/>
          <p14:tracePt t="57028" x="5837238" y="3524250"/>
          <p14:tracePt t="57036" x="5845175" y="3532188"/>
          <p14:tracePt t="57043" x="5845175" y="3540125"/>
          <p14:tracePt t="57052" x="5861050" y="3548063"/>
          <p14:tracePt t="57060" x="5868988" y="3556000"/>
          <p14:tracePt t="57068" x="5876925" y="3556000"/>
          <p14:tracePt t="57076" x="5884863" y="3563938"/>
          <p14:tracePt t="57084" x="5884863" y="3571875"/>
          <p14:tracePt t="57092" x="5900738" y="3579813"/>
          <p14:tracePt t="57108" x="5916613" y="3595688"/>
          <p14:tracePt t="57124" x="5932488" y="3613150"/>
          <p14:tracePt t="57140" x="5940425" y="3621088"/>
          <p14:tracePt t="57180" x="5948363" y="3621088"/>
          <p14:tracePt t="57188" x="5956300" y="3621088"/>
          <p14:tracePt t="57196" x="5964238" y="3621088"/>
          <p14:tracePt t="57204" x="5972175" y="3621088"/>
          <p14:tracePt t="57212" x="5988050" y="3621088"/>
          <p14:tracePt t="57220" x="6003925" y="3621088"/>
          <p14:tracePt t="57236" x="6019800" y="3613150"/>
          <p14:tracePt t="57244" x="6027738" y="3613150"/>
          <p14:tracePt t="57252" x="6043613" y="3595688"/>
          <p14:tracePt t="57260" x="6051550" y="3595688"/>
          <p14:tracePt t="57268" x="6067425" y="3579813"/>
          <p14:tracePt t="57276" x="6091238" y="3563938"/>
          <p14:tracePt t="57284" x="6091238" y="3556000"/>
          <p14:tracePt t="57292" x="6108700" y="3540125"/>
          <p14:tracePt t="57300" x="6108700" y="3532188"/>
          <p14:tracePt t="57308" x="6116638" y="3516313"/>
          <p14:tracePt t="57316" x="6116638" y="3508375"/>
          <p14:tracePt t="57324" x="6124575" y="3484563"/>
          <p14:tracePt t="57332" x="6132513" y="3476625"/>
          <p14:tracePt t="57340" x="6132513" y="3468688"/>
          <p14:tracePt t="57348" x="6132513" y="3452813"/>
          <p14:tracePt t="57356" x="6132513" y="3429000"/>
          <p14:tracePt t="57363" x="6132513" y="3421063"/>
          <p14:tracePt t="57372" x="6132513" y="3405188"/>
          <p14:tracePt t="57380" x="6132513" y="3397250"/>
          <p14:tracePt t="57388" x="6132513" y="3373438"/>
          <p14:tracePt t="57396" x="6132513" y="3365500"/>
          <p14:tracePt t="57404" x="6132513" y="3349625"/>
          <p14:tracePt t="57412" x="6132513" y="3341688"/>
          <p14:tracePt t="57420" x="6132513" y="3325813"/>
          <p14:tracePt t="57428" x="6132513" y="3309938"/>
          <p14:tracePt t="57436" x="6132513" y="3286125"/>
          <p14:tracePt t="57443" x="6132513" y="3270250"/>
          <p14:tracePt t="57452" x="6132513" y="3252788"/>
          <p14:tracePt t="57460" x="6132513" y="3228975"/>
          <p14:tracePt t="57468" x="6132513" y="3213100"/>
          <p14:tracePt t="57476" x="6132513" y="3205163"/>
          <p14:tracePt t="57484" x="6132513" y="3189288"/>
          <p14:tracePt t="57492" x="6132513" y="3181350"/>
          <p14:tracePt t="57500" x="6132513" y="3173413"/>
          <p14:tracePt t="57508" x="6132513" y="3157538"/>
          <p14:tracePt t="57516" x="6132513" y="3141663"/>
          <p14:tracePt t="57524" x="6132513" y="3133725"/>
          <p14:tracePt t="57532" x="6132513" y="3117850"/>
          <p14:tracePt t="57540" x="6124575" y="3101975"/>
          <p14:tracePt t="57548" x="6124575" y="3094038"/>
          <p14:tracePt t="57556" x="6116638" y="3078163"/>
          <p14:tracePt t="57572" x="6108700" y="3070225"/>
          <p14:tracePt t="57588" x="6108700" y="3062288"/>
          <p14:tracePt t="57612" x="6108700" y="3054350"/>
          <p14:tracePt t="57860" x="0" y="0"/>
        </p14:tracePtLst>
        <p14:tracePtLst>
          <p14:tracePt t="66292" x="8691563" y="3038475"/>
          <p14:tracePt t="66516" x="8699500" y="3030538"/>
          <p14:tracePt t="66548" x="8707438" y="3014663"/>
          <p14:tracePt t="66572" x="8715375" y="3014663"/>
          <p14:tracePt t="66588" x="8715375" y="3006725"/>
          <p14:tracePt t="66596" x="8723313" y="2998788"/>
          <p14:tracePt t="66612" x="8731250" y="2990850"/>
          <p14:tracePt t="66620" x="8739188" y="2990850"/>
          <p14:tracePt t="66636" x="8739188" y="2974975"/>
          <p14:tracePt t="66652" x="8747125" y="2974975"/>
          <p14:tracePt t="66660" x="8755063" y="2967038"/>
          <p14:tracePt t="66684" x="8763000" y="2951163"/>
          <p14:tracePt t="66708" x="8770938" y="2951163"/>
          <p14:tracePt t="66724" x="8778875" y="2943225"/>
          <p14:tracePt t="66804" x="8786813" y="2943225"/>
          <p14:tracePt t="66820" x="8794750" y="2935288"/>
          <p14:tracePt t="66828" x="8802688" y="2935288"/>
          <p14:tracePt t="66836" x="8810625" y="2927350"/>
          <p14:tracePt t="66860" x="8818563" y="2927350"/>
          <p14:tracePt t="66868" x="8826500" y="2927350"/>
          <p14:tracePt t="66884" x="8842375" y="2919413"/>
          <p14:tracePt t="66892" x="8850313" y="2919413"/>
          <p14:tracePt t="66908" x="8858250" y="2919413"/>
          <p14:tracePt t="66917" x="8874125" y="2919413"/>
          <p14:tracePt t="66932" x="8883650" y="2919413"/>
          <p14:tracePt t="66940" x="8891588" y="2919413"/>
          <p14:tracePt t="66948" x="8899525" y="2919413"/>
          <p14:tracePt t="66956" x="8907463" y="2919413"/>
          <p14:tracePt t="66972" x="8923338" y="2919413"/>
          <p14:tracePt t="66996" x="8931275" y="2919413"/>
          <p14:tracePt t="67180" x="8931275" y="2927350"/>
          <p14:tracePt t="67188" x="8939213" y="2935288"/>
          <p14:tracePt t="67268" x="8939213" y="2943225"/>
          <p14:tracePt t="67844" x="8955088" y="2943225"/>
          <p14:tracePt t="67892" x="8955088" y="2935288"/>
          <p14:tracePt t="67900" x="8963025" y="2927350"/>
          <p14:tracePt t="68148" x="8978900" y="2919413"/>
          <p14:tracePt t="68164" x="8986838" y="2919413"/>
          <p14:tracePt t="68172" x="8994775" y="2919413"/>
          <p14:tracePt t="68180" x="9010650" y="2919413"/>
          <p14:tracePt t="68188" x="9026525" y="2919413"/>
          <p14:tracePt t="68196" x="9034463" y="2919413"/>
          <p14:tracePt t="68204" x="9050338" y="2919413"/>
          <p14:tracePt t="68212" x="9058275" y="2919413"/>
          <p14:tracePt t="68220" x="9066213" y="2919413"/>
          <p14:tracePt t="68228" x="9074150" y="2919413"/>
          <p14:tracePt t="68236" x="9082088" y="2919413"/>
          <p14:tracePt t="68244" x="9090025" y="2919413"/>
          <p14:tracePt t="68252" x="9097963" y="2919413"/>
          <p14:tracePt t="68260" x="9105900" y="2927350"/>
          <p14:tracePt t="68268" x="9105900" y="2935288"/>
          <p14:tracePt t="68292" x="9113838" y="2935288"/>
          <p14:tracePt t="68300" x="9113838" y="2943225"/>
          <p14:tracePt t="68324" x="9121775" y="2943225"/>
          <p14:tracePt t="68356" x="9121775" y="2951163"/>
          <p14:tracePt t="68724" x="9129713" y="2951163"/>
          <p14:tracePt t="68780" x="9137650" y="2951163"/>
          <p14:tracePt t="68820" x="9145588" y="2943225"/>
          <p14:tracePt t="68876" x="9153525" y="2943225"/>
          <p14:tracePt t="68908" x="9161463" y="2943225"/>
          <p14:tracePt t="68916" x="9169400" y="2943225"/>
          <p14:tracePt t="68924" x="9177338" y="2943225"/>
          <p14:tracePt t="68932" x="9185275" y="2943225"/>
          <p14:tracePt t="68940" x="9193213" y="2943225"/>
          <p14:tracePt t="68948" x="9201150" y="2943225"/>
          <p14:tracePt t="68964" x="9217025" y="2943225"/>
          <p14:tracePt t="68972" x="9224963" y="2943225"/>
          <p14:tracePt t="68980" x="9250363" y="2919413"/>
          <p14:tracePt t="68996" x="9266238" y="2919413"/>
          <p14:tracePt t="69004" x="9282113" y="2919413"/>
          <p14:tracePt t="69020" x="9290050" y="2919413"/>
          <p14:tracePt t="69036" x="9297988" y="2919413"/>
          <p14:tracePt t="69428" x="9313863" y="2919413"/>
          <p14:tracePt t="69436" x="9337675" y="2919413"/>
          <p14:tracePt t="69444" x="9353550" y="2919413"/>
          <p14:tracePt t="69452" x="9369425" y="2919413"/>
          <p14:tracePt t="69460" x="9393238" y="2927350"/>
          <p14:tracePt t="69468" x="9417050" y="2927350"/>
          <p14:tracePt t="69476" x="9448800" y="2935288"/>
          <p14:tracePt t="69484" x="9472613" y="2935288"/>
          <p14:tracePt t="69492" x="9496425" y="2951163"/>
          <p14:tracePt t="69500" x="9520238" y="2959100"/>
          <p14:tracePt t="69508" x="9544050" y="2959100"/>
          <p14:tracePt t="69517" x="9551988" y="2967038"/>
          <p14:tracePt t="69668" x="9559925" y="2974975"/>
          <p14:tracePt t="69684" x="9567863" y="2982913"/>
          <p14:tracePt t="69700" x="9575800" y="2982913"/>
          <p14:tracePt t="69708" x="9575800" y="2990850"/>
          <p14:tracePt t="69716" x="9575800" y="2998788"/>
          <p14:tracePt t="69732" x="9585325" y="3006725"/>
          <p14:tracePt t="69756" x="9593263" y="3014663"/>
          <p14:tracePt t="69780" x="9601200" y="3030538"/>
          <p14:tracePt t="69796" x="9609138" y="3030538"/>
          <p14:tracePt t="69804" x="9609138" y="3038475"/>
          <p14:tracePt t="69812" x="9617075" y="3046413"/>
          <p14:tracePt t="69820" x="9617075" y="3054350"/>
          <p14:tracePt t="69828" x="9625013" y="3054350"/>
          <p14:tracePt t="69844" x="9632950" y="3062288"/>
          <p14:tracePt t="69860" x="9632950" y="3070225"/>
          <p14:tracePt t="69884" x="9632950" y="3078163"/>
          <p14:tracePt t="69892" x="9632950" y="3086100"/>
          <p14:tracePt t="69908" x="9632950" y="3094038"/>
          <p14:tracePt t="69932" x="9640888" y="3101975"/>
          <p14:tracePt t="69948" x="9640888" y="3109913"/>
          <p14:tracePt t="69964" x="9640888" y="3117850"/>
          <p14:tracePt t="70020" x="9640888" y="3125788"/>
          <p14:tracePt t="70036" x="9640888" y="3133725"/>
          <p14:tracePt t="70044" x="9640888" y="3141663"/>
          <p14:tracePt t="70076" x="9640888" y="3149600"/>
          <p14:tracePt t="70084" x="9640888" y="3157538"/>
          <p14:tracePt t="70108" x="9640888" y="3165475"/>
          <p14:tracePt t="70140" x="9632950" y="3173413"/>
          <p14:tracePt t="70148" x="9632950" y="3181350"/>
          <p14:tracePt t="70156" x="9632950" y="3197225"/>
          <p14:tracePt t="70164" x="9632950" y="3205163"/>
          <p14:tracePt t="70172" x="9617075" y="3228975"/>
          <p14:tracePt t="70180" x="9617075" y="3244850"/>
          <p14:tracePt t="70188" x="9617075" y="3252788"/>
          <p14:tracePt t="70196" x="9609138" y="3278188"/>
          <p14:tracePt t="70204" x="9601200" y="3286125"/>
          <p14:tracePt t="70212" x="9601200" y="3294063"/>
          <p14:tracePt t="70220" x="9593263" y="3302000"/>
          <p14:tracePt t="70228" x="9593263" y="3309938"/>
          <p14:tracePt t="70236" x="9585325" y="3317875"/>
          <p14:tracePt t="70244" x="9585325" y="3325813"/>
          <p14:tracePt t="70252" x="9585325" y="3333750"/>
          <p14:tracePt t="70260" x="9575800" y="3341688"/>
          <p14:tracePt t="70268" x="9575800" y="3357563"/>
          <p14:tracePt t="70276" x="9559925" y="3365500"/>
          <p14:tracePt t="70284" x="9559925" y="3373438"/>
          <p14:tracePt t="70332" x="9559925" y="3381375"/>
          <p14:tracePt t="70348" x="9551988" y="3381375"/>
          <p14:tracePt t="70372" x="9551988" y="3397250"/>
          <p14:tracePt t="70388" x="9544050" y="3405188"/>
          <p14:tracePt t="70460" x="9536113" y="3413125"/>
          <p14:tracePt t="70476" x="9528175" y="3421063"/>
          <p14:tracePt t="70484" x="9528175" y="3429000"/>
          <p14:tracePt t="70492" x="9512300" y="3444875"/>
          <p14:tracePt t="70500" x="9512300" y="3452813"/>
          <p14:tracePt t="70508" x="9504363" y="3468688"/>
          <p14:tracePt t="70516" x="9480550" y="3492500"/>
          <p14:tracePt t="70524" x="9480550" y="3508375"/>
          <p14:tracePt t="70532" x="9464675" y="3532188"/>
          <p14:tracePt t="70540" x="9456738" y="3548063"/>
          <p14:tracePt t="70548" x="9448800" y="3563938"/>
          <p14:tracePt t="70556" x="9440863" y="3579813"/>
          <p14:tracePt t="70564" x="9424988" y="3587750"/>
          <p14:tracePt t="70572" x="9417050" y="3605213"/>
          <p14:tracePt t="70580" x="9409113" y="3621088"/>
          <p14:tracePt t="70588" x="9393238" y="3636963"/>
          <p14:tracePt t="70596" x="9385300" y="3644900"/>
          <p14:tracePt t="70604" x="9369425" y="3660775"/>
          <p14:tracePt t="70612" x="9361488" y="3660775"/>
          <p14:tracePt t="70628" x="9353550" y="3668713"/>
          <p14:tracePt t="70644" x="9345613" y="3668713"/>
          <p14:tracePt t="70660" x="9337675" y="3668713"/>
          <p14:tracePt t="70684" x="9329738" y="3676650"/>
          <p14:tracePt t="70692" x="9321800" y="3676650"/>
          <p14:tracePt t="70700" x="9305925" y="3676650"/>
          <p14:tracePt t="70708" x="9290050" y="3676650"/>
          <p14:tracePt t="70716" x="9274175" y="3676650"/>
          <p14:tracePt t="70724" x="9242425" y="3676650"/>
          <p14:tracePt t="70732" x="9224963" y="3676650"/>
          <p14:tracePt t="70740" x="9193213" y="3676650"/>
          <p14:tracePt t="70748" x="9169400" y="3676650"/>
          <p14:tracePt t="70756" x="9137650" y="3676650"/>
          <p14:tracePt t="70764" x="9113838" y="3676650"/>
          <p14:tracePt t="70772" x="9090025" y="3676650"/>
          <p14:tracePt t="70780" x="9074150" y="3676650"/>
          <p14:tracePt t="70788" x="9058275" y="3676650"/>
          <p14:tracePt t="70804" x="9050338" y="3676650"/>
          <p14:tracePt t="70996" x="9050338" y="3684588"/>
          <p14:tracePt t="71036" x="9050338" y="3700463"/>
          <p14:tracePt t="71044" x="9050338" y="3708400"/>
          <p14:tracePt t="71052" x="9034463" y="3716338"/>
          <p14:tracePt t="71060" x="9026525" y="3732213"/>
          <p14:tracePt t="71068" x="9018588" y="3732213"/>
          <p14:tracePt t="71076" x="9018588" y="3740150"/>
          <p14:tracePt t="71100" x="9010650" y="3740150"/>
          <p14:tracePt t="71148" x="9002713" y="3756025"/>
          <p14:tracePt t="71164" x="8994775" y="3756025"/>
          <p14:tracePt t="71180" x="8986838" y="3763963"/>
          <p14:tracePt t="71196" x="8978900" y="3771900"/>
          <p14:tracePt t="72084" x="0" y="0"/>
        </p14:tracePtLst>
        <p14:tracePtLst>
          <p14:tracePt t="73508" x="5494338" y="5302250"/>
          <p14:tracePt t="73644" x="5494338" y="5310188"/>
          <p14:tracePt t="73668" x="5478463" y="5310188"/>
          <p14:tracePt t="73676" x="5462588" y="5310188"/>
          <p14:tracePt t="73684" x="5446713" y="5310188"/>
          <p14:tracePt t="73692" x="5438775" y="5310188"/>
          <p14:tracePt t="73700" x="5422900" y="5310188"/>
          <p14:tracePt t="73708" x="5414963" y="5310188"/>
          <p14:tracePt t="73717" x="5389563" y="5310188"/>
          <p14:tracePt t="73724" x="5365750" y="5310188"/>
          <p14:tracePt t="73732" x="5357813" y="5310188"/>
          <p14:tracePt t="73740" x="5341938" y="5310188"/>
          <p14:tracePt t="73756" x="5334000" y="5310188"/>
          <p14:tracePt t="73764" x="5326063" y="5310188"/>
          <p14:tracePt t="73772" x="5318125" y="5310188"/>
          <p14:tracePt t="73788" x="5310188" y="5310188"/>
          <p14:tracePt t="73796" x="5294313" y="5310188"/>
          <p14:tracePt t="73804" x="5278438" y="5310188"/>
          <p14:tracePt t="73812" x="5270500" y="5310188"/>
          <p14:tracePt t="73820" x="5254625" y="5310188"/>
          <p14:tracePt t="73828" x="5230813" y="5327650"/>
          <p14:tracePt t="73836" x="5207000" y="5327650"/>
          <p14:tracePt t="73844" x="5191125" y="5335588"/>
          <p14:tracePt t="73852" x="5175250" y="5335588"/>
          <p14:tracePt t="73860" x="5167313" y="5335588"/>
          <p14:tracePt t="73868" x="5143500" y="5343525"/>
          <p14:tracePt t="73876" x="5135563" y="5343525"/>
          <p14:tracePt t="73884" x="5119688" y="5351463"/>
          <p14:tracePt t="73892" x="5111750" y="5359400"/>
          <p14:tracePt t="73908" x="5087938" y="5359400"/>
          <p14:tracePt t="73917" x="5087938" y="5367338"/>
          <p14:tracePt t="73924" x="5080000" y="5375275"/>
          <p14:tracePt t="73932" x="5056188" y="5391150"/>
          <p14:tracePt t="73940" x="5046663" y="5391150"/>
          <p14:tracePt t="73948" x="5030788" y="5399088"/>
          <p14:tracePt t="73956" x="4999038" y="5422900"/>
          <p14:tracePt t="73972" x="4983163" y="5438775"/>
          <p14:tracePt t="73980" x="4967288" y="5446713"/>
          <p14:tracePt t="73988" x="4959350" y="5454650"/>
          <p14:tracePt t="73996" x="4943475" y="5470525"/>
          <p14:tracePt t="74004" x="4935538" y="5470525"/>
          <p14:tracePt t="74012" x="4927600" y="5486400"/>
          <p14:tracePt t="74020" x="4919663" y="5494338"/>
          <p14:tracePt t="74028" x="4911725" y="5502275"/>
          <p14:tracePt t="74036" x="4903788" y="5502275"/>
          <p14:tracePt t="74044" x="4903788" y="5510213"/>
          <p14:tracePt t="74052" x="4895850" y="5518150"/>
          <p14:tracePt t="74060" x="4895850" y="5526088"/>
          <p14:tracePt t="74084" x="4895850" y="5541963"/>
          <p14:tracePt t="74100" x="4887913" y="5549900"/>
          <p14:tracePt t="74132" x="4887913" y="5565775"/>
          <p14:tracePt t="74140" x="4887913" y="5573713"/>
          <p14:tracePt t="74148" x="4887913" y="5581650"/>
          <p14:tracePt t="74156" x="4887913" y="5589588"/>
          <p14:tracePt t="74164" x="4887913" y="5605463"/>
          <p14:tracePt t="74172" x="4887913" y="5621338"/>
          <p14:tracePt t="74188" x="4887913" y="5637213"/>
          <p14:tracePt t="74196" x="4903788" y="5653088"/>
          <p14:tracePt t="74204" x="4911725" y="5662613"/>
          <p14:tracePt t="74212" x="4927600" y="5678488"/>
          <p14:tracePt t="74220" x="4951413" y="5686425"/>
          <p14:tracePt t="74236" x="4967288" y="5686425"/>
          <p14:tracePt t="74244" x="4975225" y="5694363"/>
          <p14:tracePt t="74252" x="4983163" y="5694363"/>
          <p14:tracePt t="74260" x="5006975" y="5702300"/>
          <p14:tracePt t="74268" x="5006975" y="5710238"/>
          <p14:tracePt t="74276" x="5022850" y="5710238"/>
          <p14:tracePt t="74292" x="5030788" y="5718175"/>
          <p14:tracePt t="74316" x="5038725" y="5718175"/>
          <p14:tracePt t="74324" x="5056188" y="5726113"/>
          <p14:tracePt t="74332" x="5056188" y="5734050"/>
          <p14:tracePt t="74340" x="5056188" y="5741988"/>
          <p14:tracePt t="74348" x="5064125" y="5749925"/>
          <p14:tracePt t="74356" x="5080000" y="5757863"/>
          <p14:tracePt t="74364" x="5080000" y="5765800"/>
          <p14:tracePt t="74380" x="5087938" y="5765800"/>
          <p14:tracePt t="74396" x="5095875" y="5781675"/>
          <p14:tracePt t="74420" x="5103813" y="5781675"/>
          <p14:tracePt t="74436" x="5111750" y="5781675"/>
          <p14:tracePt t="74476" x="5111750" y="5789613"/>
          <p14:tracePt t="74996" x="5119688" y="5789613"/>
          <p14:tracePt t="75020" x="5127625" y="5789613"/>
          <p14:tracePt t="75036" x="5135563" y="5805488"/>
          <p14:tracePt t="75044" x="5151438" y="5805488"/>
          <p14:tracePt t="75052" x="5151438" y="5813425"/>
          <p14:tracePt t="75060" x="5159375" y="5813425"/>
          <p14:tracePt t="75068" x="5167313" y="5813425"/>
          <p14:tracePt t="75076" x="5175250" y="5829300"/>
          <p14:tracePt t="75084" x="5183188" y="5829300"/>
          <p14:tracePt t="75100" x="5191125" y="5829300"/>
          <p14:tracePt t="75108" x="5199063" y="5837238"/>
          <p14:tracePt t="75180" x="5207000" y="5837238"/>
          <p14:tracePt t="75196" x="5214938" y="5837238"/>
          <p14:tracePt t="75204" x="5222875" y="5837238"/>
          <p14:tracePt t="75228" x="5238750" y="5829300"/>
          <p14:tracePt t="75236" x="5238750" y="5821363"/>
          <p14:tracePt t="75244" x="5254625" y="5821363"/>
          <p14:tracePt t="75252" x="5254625" y="5813425"/>
          <p14:tracePt t="75268" x="5262563" y="5805488"/>
          <p14:tracePt t="75276" x="5262563" y="5797550"/>
          <p14:tracePt t="75284" x="5270500" y="5789613"/>
          <p14:tracePt t="75292" x="5270500" y="5781675"/>
          <p14:tracePt t="75300" x="5278438" y="5773738"/>
          <p14:tracePt t="75308" x="5278438" y="5757863"/>
          <p14:tracePt t="75316" x="5278438" y="5749925"/>
          <p14:tracePt t="75324" x="5278438" y="5741988"/>
          <p14:tracePt t="75332" x="5286375" y="5726113"/>
          <p14:tracePt t="75348" x="5286375" y="5710238"/>
          <p14:tracePt t="75356" x="5302250" y="5686425"/>
          <p14:tracePt t="75364" x="5302250" y="5678488"/>
          <p14:tracePt t="75372" x="5302250" y="5662613"/>
          <p14:tracePt t="75380" x="5302250" y="5653088"/>
          <p14:tracePt t="75388" x="5302250" y="5637213"/>
          <p14:tracePt t="75396" x="5302250" y="5629275"/>
          <p14:tracePt t="75404" x="5302250" y="5621338"/>
          <p14:tracePt t="75412" x="5302250" y="5613400"/>
          <p14:tracePt t="75420" x="5302250" y="5605463"/>
          <p14:tracePt t="75428" x="5302250" y="5597525"/>
          <p14:tracePt t="75436" x="5302250" y="5589588"/>
          <p14:tracePt t="75444" x="5294313" y="5581650"/>
          <p14:tracePt t="75452" x="5294313" y="5565775"/>
          <p14:tracePt t="75460" x="5278438" y="5557838"/>
          <p14:tracePt t="75468" x="5278438" y="5549900"/>
          <p14:tracePt t="75476" x="5270500" y="5541963"/>
          <p14:tracePt t="75484" x="5262563" y="5534025"/>
          <p14:tracePt t="75492" x="5254625" y="5534025"/>
          <p14:tracePt t="75516" x="5246688" y="5526088"/>
          <p14:tracePt t="75524" x="5238750" y="5526088"/>
          <p14:tracePt t="75564" x="5230813" y="5526088"/>
          <p14:tracePt t="75580" x="5222875" y="5526088"/>
          <p14:tracePt t="75596" x="5214938" y="5526088"/>
          <p14:tracePt t="75604" x="5207000" y="5526088"/>
          <p14:tracePt t="75628" x="5199063" y="5526088"/>
          <p14:tracePt t="75676" x="5191125" y="5526088"/>
          <p14:tracePt t="75692" x="5183188" y="5526088"/>
          <p14:tracePt t="75708" x="5175250" y="5526088"/>
          <p14:tracePt t="75716" x="5175250" y="5534025"/>
          <p14:tracePt t="75860" x="5175250" y="5541963"/>
          <p14:tracePt t="76212" x="0" y="0"/>
        </p14:tracePtLst>
        <p14:tracePtLst>
          <p14:tracePt t="86564" x="2519363" y="5294313"/>
          <p14:tracePt t="86756" x="2511425" y="5302250"/>
          <p14:tracePt t="86772" x="2503488" y="5310188"/>
          <p14:tracePt t="86780" x="2495550" y="5327650"/>
          <p14:tracePt t="86788" x="2479675" y="5351463"/>
          <p14:tracePt t="86796" x="2471738" y="5359400"/>
          <p14:tracePt t="86804" x="2471738" y="5375275"/>
          <p14:tracePt t="86812" x="2455863" y="5383213"/>
          <p14:tracePt t="86820" x="2447925" y="5391150"/>
          <p14:tracePt t="86828" x="2432050" y="5414963"/>
          <p14:tracePt t="86836" x="2416175" y="5422900"/>
          <p14:tracePt t="86845" x="2408238" y="5438775"/>
          <p14:tracePt t="86852" x="2392363" y="5454650"/>
          <p14:tracePt t="86860" x="2384425" y="5462588"/>
          <p14:tracePt t="86868" x="2368550" y="5478463"/>
          <p14:tracePt t="86876" x="2352675" y="5494338"/>
          <p14:tracePt t="86886" x="2344738" y="5502275"/>
          <p14:tracePt t="86892" x="2336800" y="5510213"/>
          <p14:tracePt t="86900" x="2328863" y="5518150"/>
          <p14:tracePt t="86908" x="2320925" y="5526088"/>
          <p14:tracePt t="86924" x="2312988" y="5534025"/>
          <p14:tracePt t="86932" x="2305050" y="5541963"/>
          <p14:tracePt t="86940" x="2297113" y="5549900"/>
          <p14:tracePt t="86948" x="2289175" y="5549900"/>
          <p14:tracePt t="86956" x="2281238" y="5549900"/>
          <p14:tracePt t="86965" x="2273300" y="5549900"/>
          <p14:tracePt t="86972" x="2265363" y="5557838"/>
          <p14:tracePt t="86988" x="2247900" y="5557838"/>
          <p14:tracePt t="86996" x="2232025" y="5573713"/>
          <p14:tracePt t="87012" x="2224088" y="5581650"/>
          <p14:tracePt t="87028" x="2216150" y="5581650"/>
          <p14:tracePt t="87036" x="2200275" y="5597525"/>
          <p14:tracePt t="87044" x="2192338" y="5597525"/>
          <p14:tracePt t="87052" x="2176463" y="5613400"/>
          <p14:tracePt t="87060" x="2152650" y="5613400"/>
          <p14:tracePt t="87068" x="2136775" y="5637213"/>
          <p14:tracePt t="87076" x="2105025" y="5653088"/>
          <p14:tracePt t="87084" x="2081213" y="5678488"/>
          <p14:tracePt t="87092" x="2049463" y="5710238"/>
          <p14:tracePt t="87100" x="2041525" y="5718175"/>
          <p14:tracePt t="87108" x="2025650" y="5726113"/>
          <p14:tracePt t="87117" x="2017713" y="5734050"/>
          <p14:tracePt t="87124" x="2009775" y="5741988"/>
          <p14:tracePt t="87140" x="2009775" y="5749925"/>
          <p14:tracePt t="87164" x="2001838" y="5757863"/>
          <p14:tracePt t="87484" x="2017713" y="5757863"/>
          <p14:tracePt t="87492" x="2033588" y="5757863"/>
          <p14:tracePt t="87508" x="2041525" y="5757863"/>
          <p14:tracePt t="87516" x="2049463" y="5757863"/>
          <p14:tracePt t="87524" x="2057400" y="5749925"/>
          <p14:tracePt t="87532" x="2073275" y="5749925"/>
          <p14:tracePt t="87556" x="2081213" y="5749925"/>
          <p14:tracePt t="87564" x="2097088" y="5741988"/>
          <p14:tracePt t="87580" x="2105025" y="5741988"/>
          <p14:tracePt t="87588" x="2120900" y="5734050"/>
          <p14:tracePt t="87604" x="2128838" y="5734050"/>
          <p14:tracePt t="87620" x="2144713" y="5726113"/>
          <p14:tracePt t="87636" x="2152650" y="5718175"/>
          <p14:tracePt t="87652" x="2168525" y="5718175"/>
          <p14:tracePt t="87660" x="2176463" y="5718175"/>
          <p14:tracePt t="87676" x="2184400" y="5718175"/>
          <p14:tracePt t="87684" x="2192338" y="5702300"/>
          <p14:tracePt t="87692" x="2200275" y="5702300"/>
          <p14:tracePt t="87700" x="2208213" y="5702300"/>
          <p14:tracePt t="87708" x="2224088" y="5694363"/>
          <p14:tracePt t="87724" x="2232025" y="5694363"/>
          <p14:tracePt t="87733" x="2247900" y="5686425"/>
          <p14:tracePt t="87740" x="2247900" y="5678488"/>
          <p14:tracePt t="87756" x="2265363" y="5678488"/>
          <p14:tracePt t="87764" x="2273300" y="5670550"/>
          <p14:tracePt t="87780" x="2289175" y="5662613"/>
          <p14:tracePt t="87788" x="2297113" y="5662613"/>
          <p14:tracePt t="87796" x="2305050" y="5662613"/>
          <p14:tracePt t="87804" x="2312988" y="5653088"/>
          <p14:tracePt t="87820" x="2320925" y="5653088"/>
          <p14:tracePt t="87828" x="2328863" y="5645150"/>
          <p14:tracePt t="87860" x="2336800" y="5645150"/>
          <p14:tracePt t="87868" x="2344738" y="5637213"/>
          <p14:tracePt t="87900" x="2352675" y="5637213"/>
          <p14:tracePt t="87908" x="2360613" y="5629275"/>
          <p14:tracePt t="87940" x="2368550" y="5621338"/>
          <p14:tracePt t="87948" x="2376488" y="5621338"/>
          <p14:tracePt t="87964" x="2384425" y="5613400"/>
          <p14:tracePt t="87980" x="2392363" y="5605463"/>
          <p14:tracePt t="88012" x="2400300" y="5605463"/>
          <p14:tracePt t="88020" x="2400300" y="5597525"/>
          <p14:tracePt t="88028" x="2408238" y="5597525"/>
          <p14:tracePt t="88044" x="2416175" y="5589588"/>
          <p14:tracePt t="88068" x="2424113" y="5589588"/>
          <p14:tracePt t="88076" x="2432050" y="5581650"/>
          <p14:tracePt t="88100" x="2447925" y="5573713"/>
          <p14:tracePt t="88116" x="2463800" y="5565775"/>
          <p14:tracePt t="88124" x="2479675" y="5565775"/>
          <p14:tracePt t="88132" x="2479675" y="5557838"/>
          <p14:tracePt t="88140" x="2495550" y="5549900"/>
          <p14:tracePt t="88148" x="2503488" y="5549900"/>
          <p14:tracePt t="88156" x="2511425" y="5549900"/>
          <p14:tracePt t="88172" x="2519363" y="5541963"/>
          <p14:tracePt t="88324" x="2511425" y="5549900"/>
          <p14:tracePt t="88332" x="2503488" y="5557838"/>
          <p14:tracePt t="88340" x="2495550" y="5565775"/>
          <p14:tracePt t="88348" x="2487613" y="5573713"/>
          <p14:tracePt t="88356" x="2471738" y="5581650"/>
          <p14:tracePt t="88372" x="2463800" y="5589588"/>
          <p14:tracePt t="88397" x="2447925" y="5597525"/>
          <p14:tracePt t="88412" x="2439988" y="5605463"/>
          <p14:tracePt t="88420" x="2439988" y="5613400"/>
          <p14:tracePt t="88428" x="2432050" y="5613400"/>
          <p14:tracePt t="88436" x="2424113" y="5621338"/>
          <p14:tracePt t="88460" x="2416175" y="5629275"/>
          <p14:tracePt t="88468" x="2416175" y="5637213"/>
          <p14:tracePt t="88508" x="2408238" y="5637213"/>
          <p14:tracePt t="88556" x="2400300" y="5637213"/>
          <p14:tracePt t="88572" x="2392363" y="5645150"/>
          <p14:tracePt t="88588" x="2384425" y="5645150"/>
          <p14:tracePt t="88596" x="2376488" y="5653088"/>
          <p14:tracePt t="88628" x="2368550" y="5653088"/>
          <p14:tracePt t="88644" x="2360613" y="5662613"/>
          <p14:tracePt t="88700" x="2352675" y="5662613"/>
          <p14:tracePt t="88820" x="2360613" y="5653088"/>
          <p14:tracePt t="88828" x="2368550" y="5645150"/>
          <p14:tracePt t="88836" x="2384425" y="5629275"/>
          <p14:tracePt t="88844" x="2400300" y="5629275"/>
          <p14:tracePt t="88852" x="2408238" y="5621338"/>
          <p14:tracePt t="88860" x="2424113" y="5613400"/>
          <p14:tracePt t="88868" x="2432050" y="5613400"/>
          <p14:tracePt t="88892" x="2447925" y="5613400"/>
          <p14:tracePt t="89820" x="2432050" y="5613400"/>
          <p14:tracePt t="89836" x="2424113" y="5613400"/>
          <p14:tracePt t="89844" x="2408238" y="5613400"/>
          <p14:tracePt t="89852" x="2400300" y="5613400"/>
          <p14:tracePt t="89860" x="2392363" y="5613400"/>
          <p14:tracePt t="89868" x="2368550" y="5621338"/>
          <p14:tracePt t="89876" x="2368550" y="5629275"/>
          <p14:tracePt t="90076" x="2392363" y="5621338"/>
          <p14:tracePt t="90084" x="2400300" y="5621338"/>
          <p14:tracePt t="90092" x="2408238" y="5621338"/>
          <p14:tracePt t="90100" x="2416175" y="5621338"/>
          <p14:tracePt t="90108" x="2424113" y="5621338"/>
          <p14:tracePt t="90196" x="2432050" y="5621338"/>
          <p14:tracePt t="90204" x="2432050" y="5613400"/>
          <p14:tracePt t="90220" x="2439988" y="5613400"/>
          <p14:tracePt t="90236" x="2455863" y="5613400"/>
          <p14:tracePt t="90620" x="2455863" y="5621338"/>
          <p14:tracePt t="90636" x="2455863" y="5629275"/>
          <p14:tracePt t="90644" x="2447925" y="5637213"/>
          <p14:tracePt t="90660" x="2439988" y="5645150"/>
          <p14:tracePt t="90668" x="2424113" y="5645150"/>
          <p14:tracePt t="90676" x="2416175" y="5662613"/>
          <p14:tracePt t="90684" x="2408238" y="5662613"/>
          <p14:tracePt t="90692" x="2384425" y="5670550"/>
          <p14:tracePt t="90700" x="2376488" y="5686425"/>
          <p14:tracePt t="90708" x="2368550" y="5686425"/>
          <p14:tracePt t="90716" x="2344738" y="5694363"/>
          <p14:tracePt t="90724" x="2336800" y="5702300"/>
          <p14:tracePt t="90732" x="2320925" y="5702300"/>
          <p14:tracePt t="90740" x="2312988" y="5710238"/>
          <p14:tracePt t="90748" x="2297113" y="5710238"/>
          <p14:tracePt t="90764" x="2289175" y="5710238"/>
          <p14:tracePt t="90772" x="2281238" y="5718175"/>
          <p14:tracePt t="90780" x="2273300" y="5718175"/>
          <p14:tracePt t="90796" x="2265363" y="5718175"/>
          <p14:tracePt t="90820" x="2247900" y="5718175"/>
          <p14:tracePt t="90836" x="2239963" y="5718175"/>
          <p14:tracePt t="90844" x="2224088" y="5718175"/>
          <p14:tracePt t="90852" x="2216150" y="5726113"/>
          <p14:tracePt t="90900" x="2208213" y="5726113"/>
          <p14:tracePt t="91116" x="2216150" y="5718175"/>
          <p14:tracePt t="91140" x="2232025" y="5710238"/>
          <p14:tracePt t="91148" x="2232025" y="5702300"/>
          <p14:tracePt t="91164" x="2239963" y="5702300"/>
          <p14:tracePt t="91196" x="2255838" y="5694363"/>
          <p14:tracePt t="91228" x="2273300" y="5686425"/>
          <p14:tracePt t="91268" x="2289175" y="5678488"/>
          <p14:tracePt t="91292" x="2297113" y="5670550"/>
          <p14:tracePt t="91308" x="2312988" y="5670550"/>
          <p14:tracePt t="91324" x="2320925" y="5670550"/>
          <p14:tracePt t="91356" x="2328863" y="5653088"/>
          <p14:tracePt t="91364" x="2336800" y="5653088"/>
          <p14:tracePt t="91380" x="2344738" y="5653088"/>
          <p14:tracePt t="91396" x="2352675" y="5653088"/>
          <p14:tracePt t="91412" x="2352675" y="5645150"/>
          <p14:tracePt t="91420" x="2360613" y="5645150"/>
          <p14:tracePt t="91428" x="2368550" y="5645150"/>
          <p14:tracePt t="91436" x="2368550" y="5637213"/>
          <p14:tracePt t="91444" x="2376488" y="5637213"/>
          <p14:tracePt t="91452" x="2384425" y="5629275"/>
          <p14:tracePt t="91468" x="2392363" y="5629275"/>
          <p14:tracePt t="91484" x="2400300" y="5629275"/>
          <p14:tracePt t="91492" x="2400300" y="5621338"/>
          <p14:tracePt t="91500" x="2408238" y="5621338"/>
          <p14:tracePt t="91517" x="2416175" y="5613400"/>
          <p14:tracePt t="91524" x="2424113" y="5613400"/>
          <p14:tracePt t="91532" x="2432050" y="5613400"/>
          <p14:tracePt t="91540" x="2439988" y="5605463"/>
          <p14:tracePt t="91556" x="2447925" y="5597525"/>
          <p14:tracePt t="91564" x="2455863" y="5597525"/>
          <p14:tracePt t="91572" x="2463800" y="5597525"/>
          <p14:tracePt t="91588" x="2487613" y="5589588"/>
          <p14:tracePt t="91604" x="2495550" y="5589588"/>
          <p14:tracePt t="91612" x="2519363" y="5573713"/>
          <p14:tracePt t="91628" x="2543175" y="5573713"/>
          <p14:tracePt t="91636" x="2551113" y="5573713"/>
          <p14:tracePt t="91652" x="2566988" y="5573713"/>
          <p14:tracePt t="91660" x="2574925" y="5573713"/>
          <p14:tracePt t="91668" x="2582863" y="5573713"/>
          <p14:tracePt t="91676" x="2590800" y="5573713"/>
          <p14:tracePt t="91684" x="2598738" y="5573713"/>
          <p14:tracePt t="91692" x="2606675" y="5573713"/>
          <p14:tracePt t="91700" x="2616200" y="5573713"/>
          <p14:tracePt t="91716" x="2624138" y="5573713"/>
          <p14:tracePt t="91740" x="2640013" y="5573713"/>
          <p14:tracePt t="91748" x="2647950" y="5581650"/>
          <p14:tracePt t="91756" x="2655888" y="5581650"/>
          <p14:tracePt t="91772" x="2663825" y="5597525"/>
          <p14:tracePt t="91780" x="2671763" y="5597525"/>
          <p14:tracePt t="91796" x="2679700" y="5605463"/>
          <p14:tracePt t="91812" x="2679700" y="5621338"/>
          <p14:tracePt t="91828" x="2695575" y="5637213"/>
          <p14:tracePt t="91852" x="2695575" y="5645150"/>
          <p14:tracePt t="91876" x="2695575" y="5653088"/>
          <p14:tracePt t="91892" x="2695575" y="5662613"/>
          <p14:tracePt t="91900" x="2687638" y="5670550"/>
          <p14:tracePt t="91908" x="2679700" y="5670550"/>
          <p14:tracePt t="91917" x="2663825" y="5678488"/>
          <p14:tracePt t="91924" x="2655888" y="5678488"/>
          <p14:tracePt t="91932" x="2647950" y="5686425"/>
          <p14:tracePt t="91940" x="2632075" y="5686425"/>
          <p14:tracePt t="91948" x="2606675" y="5694363"/>
          <p14:tracePt t="91956" x="2598738" y="5694363"/>
          <p14:tracePt t="91964" x="2590800" y="5694363"/>
          <p14:tracePt t="91972" x="2566988" y="5702300"/>
          <p14:tracePt t="91980" x="2551113" y="5702300"/>
          <p14:tracePt t="91988" x="2535238" y="5710238"/>
          <p14:tracePt t="91996" x="2527300" y="5710238"/>
          <p14:tracePt t="92004" x="2503488" y="5710238"/>
          <p14:tracePt t="92012" x="2487613" y="5710238"/>
          <p14:tracePt t="92020" x="2479675" y="5710238"/>
          <p14:tracePt t="92036" x="2463800" y="5710238"/>
          <p14:tracePt t="92060" x="2455863" y="5710238"/>
          <p14:tracePt t="92092" x="2447925" y="5710238"/>
          <p14:tracePt t="92100" x="2439988" y="5710238"/>
          <p14:tracePt t="92108" x="2432050" y="5710238"/>
          <p14:tracePt t="92116" x="2416175" y="5710238"/>
          <p14:tracePt t="92124" x="2400300" y="5710238"/>
          <p14:tracePt t="92140" x="2384425" y="5710238"/>
          <p14:tracePt t="92148" x="2376488" y="5710238"/>
          <p14:tracePt t="92268" x="2368550" y="5710238"/>
          <p14:tracePt t="92292" x="2368550" y="5702300"/>
          <p14:tracePt t="92340" x="2376488" y="5694363"/>
          <p14:tracePt t="92412" x="2376488" y="5686425"/>
          <p14:tracePt t="92420" x="2384425" y="5678488"/>
          <p14:tracePt t="92436" x="2392363" y="5678488"/>
          <p14:tracePt t="92452" x="2400300" y="5670550"/>
          <p14:tracePt t="92460" x="2408238" y="5670550"/>
          <p14:tracePt t="92468" x="2416175" y="5670550"/>
          <p14:tracePt t="92476" x="2432050" y="5653088"/>
          <p14:tracePt t="92484" x="2439988" y="5645150"/>
          <p14:tracePt t="92492" x="2447925" y="5645150"/>
          <p14:tracePt t="92508" x="2455863" y="5645150"/>
          <p14:tracePt t="92564" x="2463800" y="5637213"/>
          <p14:tracePt t="92684" x="2471738" y="5637213"/>
          <p14:tracePt t="92708" x="2479675" y="5637213"/>
          <p14:tracePt t="92732" x="2487613" y="5637213"/>
          <p14:tracePt t="92756" x="2487613" y="5629275"/>
          <p14:tracePt t="92772" x="2495550" y="5629275"/>
          <p14:tracePt t="92788" x="2495550" y="5621338"/>
          <p14:tracePt t="92876" x="2503488" y="5621338"/>
          <p14:tracePt t="93660" x="2503488" y="5605463"/>
          <p14:tracePt t="93676" x="2503488" y="5597525"/>
          <p14:tracePt t="93684" x="2503488" y="5581650"/>
          <p14:tracePt t="93700" x="2503488" y="5573713"/>
          <p14:tracePt t="93716" x="2503488" y="5557838"/>
          <p14:tracePt t="93724" x="2511425" y="5557838"/>
          <p14:tracePt t="93740" x="2511425" y="5549900"/>
          <p14:tracePt t="93804" x="2519363" y="5541963"/>
          <p14:tracePt t="93908" x="2527300" y="5534025"/>
          <p14:tracePt t="93980" x="2535238" y="5526088"/>
          <p14:tracePt t="93988" x="2543175" y="5526088"/>
          <p14:tracePt t="94004" x="2559050" y="5510213"/>
          <p14:tracePt t="94012" x="2566988" y="5510213"/>
          <p14:tracePt t="94020" x="2574925" y="5510213"/>
          <p14:tracePt t="94028" x="2590800" y="5510213"/>
          <p14:tracePt t="94036" x="2598738" y="5510213"/>
          <p14:tracePt t="94044" x="2616200" y="5502275"/>
          <p14:tracePt t="94052" x="2624138" y="5494338"/>
          <p14:tracePt t="94076" x="2632075" y="5494338"/>
          <p14:tracePt t="94188" x="2640013" y="5486400"/>
          <p14:tracePt t="94244" x="2647950" y="5478463"/>
          <p14:tracePt t="94276" x="2655888" y="5478463"/>
          <p14:tracePt t="94332" x="2655888" y="5470525"/>
          <p14:tracePt t="94404" x="2655888" y="5478463"/>
          <p14:tracePt t="94420" x="2647950" y="5486400"/>
          <p14:tracePt t="94428" x="2640013" y="5486400"/>
          <p14:tracePt t="94436" x="2616200" y="5494338"/>
          <p14:tracePt t="94452" x="2598738" y="5494338"/>
          <p14:tracePt t="94460" x="2590800" y="5502275"/>
          <p14:tracePt t="94468" x="2582863" y="5510213"/>
          <p14:tracePt t="94476" x="2566988" y="5518150"/>
          <p14:tracePt t="94500" x="2559050" y="5518150"/>
          <p14:tracePt t="94524" x="2551113" y="5518150"/>
          <p14:tracePt t="94540" x="2535238" y="5534025"/>
          <p14:tracePt t="94868" x="2527300" y="5534025"/>
          <p14:tracePt t="94884" x="2511425" y="5534025"/>
          <p14:tracePt t="94900" x="2495550" y="5534025"/>
          <p14:tracePt t="94908" x="2479675" y="5541963"/>
          <p14:tracePt t="94916" x="2463800" y="5541963"/>
          <p14:tracePt t="94924" x="2455863" y="5549900"/>
          <p14:tracePt t="94932" x="2447925" y="5549900"/>
          <p14:tracePt t="94940" x="2432050" y="5557838"/>
          <p14:tracePt t="94948" x="2416175" y="5565775"/>
          <p14:tracePt t="94956" x="2408238" y="5565775"/>
          <p14:tracePt t="94964" x="2392363" y="5565775"/>
          <p14:tracePt t="94972" x="2376488" y="5573713"/>
          <p14:tracePt t="94980" x="2360613" y="5573713"/>
          <p14:tracePt t="94996" x="2344738" y="5573713"/>
          <p14:tracePt t="95004" x="2328863" y="5589588"/>
          <p14:tracePt t="95012" x="2320925" y="5589588"/>
          <p14:tracePt t="95028" x="2312988" y="5589588"/>
          <p14:tracePt t="95036" x="2305050" y="5589588"/>
          <p14:tracePt t="95044" x="2297113" y="5597525"/>
          <p14:tracePt t="95060" x="2281238" y="5605463"/>
          <p14:tracePt t="95084" x="2273300" y="5605463"/>
          <p14:tracePt t="95092" x="2265363" y="5605463"/>
          <p14:tracePt t="95100" x="2255838" y="5613400"/>
          <p14:tracePt t="95108" x="2247900" y="5621338"/>
          <p14:tracePt t="95124" x="2232025" y="5621338"/>
          <p14:tracePt t="95133" x="2224088" y="5621338"/>
          <p14:tracePt t="95140" x="2216150" y="5645150"/>
          <p14:tracePt t="95156" x="2192338" y="5645150"/>
          <p14:tracePt t="95332" x="2192338" y="5653088"/>
          <p14:tracePt t="95364" x="2208213" y="5645150"/>
          <p14:tracePt t="95372" x="2224088" y="5645150"/>
          <p14:tracePt t="95380" x="2247900" y="5645150"/>
          <p14:tracePt t="95388" x="2273300" y="5645150"/>
          <p14:tracePt t="95396" x="2312988" y="5637213"/>
          <p14:tracePt t="95404" x="2344738" y="5629275"/>
          <p14:tracePt t="95413" x="2392363" y="5613400"/>
          <p14:tracePt t="95420" x="2416175" y="5613400"/>
          <p14:tracePt t="95428" x="2439988" y="5613400"/>
          <p14:tracePt t="95436" x="2447925" y="5605463"/>
          <p14:tracePt t="95444" x="2463800" y="5605463"/>
          <p14:tracePt t="95452" x="2479675" y="5605463"/>
          <p14:tracePt t="95484" x="2495550" y="5597525"/>
          <p14:tracePt t="96044" x="2487613" y="5597525"/>
          <p14:tracePt t="96052" x="2471738" y="5597525"/>
          <p14:tracePt t="96068" x="2463800" y="5597525"/>
          <p14:tracePt t="96068" x="0" y="0"/>
        </p14:tracePtLst>
        <p14:tracePtLst>
          <p14:tracePt t="100805" x="7407275" y="4386263"/>
          <p14:tracePt t="100860" x="7399338" y="4386263"/>
          <p14:tracePt t="100916" x="7399338" y="4370388"/>
          <p14:tracePt t="100932" x="7399338" y="4362450"/>
          <p14:tracePt t="100940" x="7399338" y="4354513"/>
          <p14:tracePt t="100948" x="7407275" y="4354513"/>
          <p14:tracePt t="100956" x="7415213" y="4338638"/>
          <p14:tracePt t="100964" x="7423150" y="4338638"/>
          <p14:tracePt t="100980" x="7439025" y="4330700"/>
          <p14:tracePt t="100996" x="7454900" y="4322763"/>
          <p14:tracePt t="101004" x="7462838" y="4314825"/>
          <p14:tracePt t="101012" x="7470775" y="4306888"/>
          <p14:tracePt t="101020" x="7478713" y="4298950"/>
          <p14:tracePt t="101028" x="7486650" y="4291013"/>
          <p14:tracePt t="101036" x="7504113" y="4291013"/>
          <p14:tracePt t="101052" x="7512050" y="4281488"/>
          <p14:tracePt t="101060" x="7519988" y="4281488"/>
          <p14:tracePt t="101068" x="7535863" y="4273550"/>
          <p14:tracePt t="101084" x="7551738" y="4273550"/>
          <p14:tracePt t="101092" x="7559675" y="4265613"/>
          <p14:tracePt t="101108" x="7575550" y="4265613"/>
          <p14:tracePt t="101117" x="7591425" y="4257675"/>
          <p14:tracePt t="101124" x="7599363" y="4257675"/>
          <p14:tracePt t="101132" x="7615238" y="4249738"/>
          <p14:tracePt t="101140" x="7631113" y="4249738"/>
          <p14:tracePt t="101148" x="7639050" y="4249738"/>
          <p14:tracePt t="101180" x="7654925" y="4241800"/>
          <p14:tracePt t="101188" x="7662863" y="4241800"/>
          <p14:tracePt t="101220" x="7670800" y="4241800"/>
          <p14:tracePt t="101228" x="7678738" y="4233863"/>
          <p14:tracePt t="101252" x="7686675" y="4233863"/>
          <p14:tracePt t="101260" x="7694613" y="4233863"/>
          <p14:tracePt t="101268" x="7702550" y="4225925"/>
          <p14:tracePt t="101284" x="7710488" y="4225925"/>
          <p14:tracePt t="101292" x="7718425" y="4225925"/>
          <p14:tracePt t="101300" x="7734300" y="4225925"/>
          <p14:tracePt t="101388" x="7742238" y="4225925"/>
          <p14:tracePt t="101396" x="7750175" y="4225925"/>
          <p14:tracePt t="101404" x="7758113" y="4225925"/>
          <p14:tracePt t="101420" x="7766050" y="4225925"/>
          <p14:tracePt t="101428" x="7773988" y="4225925"/>
          <p14:tracePt t="101444" x="7789863" y="4225925"/>
          <p14:tracePt t="101452" x="7797800" y="4225925"/>
          <p14:tracePt t="101468" x="7805738" y="4225925"/>
          <p14:tracePt t="101476" x="7813675" y="4225925"/>
          <p14:tracePt t="101484" x="7821613" y="4225925"/>
          <p14:tracePt t="101500" x="7839075" y="4225925"/>
          <p14:tracePt t="101508" x="7847013" y="4225925"/>
          <p14:tracePt t="101524" x="7878763" y="4225925"/>
          <p14:tracePt t="101532" x="7902575" y="4225925"/>
          <p14:tracePt t="101540" x="7910513" y="4225925"/>
          <p14:tracePt t="101548" x="7926388" y="4225925"/>
          <p14:tracePt t="101556" x="7934325" y="4225925"/>
          <p14:tracePt t="101564" x="7942263" y="4225925"/>
          <p14:tracePt t="101572" x="7958138" y="4225925"/>
          <p14:tracePt t="101580" x="7966075" y="4225925"/>
          <p14:tracePt t="101588" x="7981950" y="4225925"/>
          <p14:tracePt t="101692" x="7989888" y="4225925"/>
          <p14:tracePt t="101708" x="8005763" y="4225925"/>
          <p14:tracePt t="101756" x="8013700" y="4225925"/>
          <p14:tracePt t="101804" x="8029575" y="4225925"/>
          <p14:tracePt t="101812" x="8037513" y="4233863"/>
          <p14:tracePt t="101828" x="8045450" y="4233863"/>
          <p14:tracePt t="101836" x="8053388" y="4233863"/>
          <p14:tracePt t="101852" x="8061325" y="4233863"/>
          <p14:tracePt t="101860" x="8069263" y="4241800"/>
          <p14:tracePt t="101868" x="8077200" y="4241800"/>
          <p14:tracePt t="101884" x="8085138" y="4241800"/>
          <p14:tracePt t="101896" x="8093075" y="4249738"/>
          <p14:tracePt t="101900" x="8101013" y="4249738"/>
          <p14:tracePt t="101908" x="8116888" y="4257675"/>
          <p14:tracePt t="101924" x="8124825" y="4265613"/>
          <p14:tracePt t="101932" x="8132763" y="4265613"/>
          <p14:tracePt t="101940" x="8140700" y="4265613"/>
          <p14:tracePt t="101948" x="8156575" y="4273550"/>
          <p14:tracePt t="101956" x="8172450" y="4281488"/>
          <p14:tracePt t="101964" x="8189913" y="4291013"/>
          <p14:tracePt t="101972" x="8197850" y="4291013"/>
          <p14:tracePt t="101980" x="8221663" y="4306888"/>
          <p14:tracePt t="101988" x="8237538" y="4306888"/>
          <p14:tracePt t="101996" x="8261350" y="4322763"/>
          <p14:tracePt t="102004" x="8285163" y="4330700"/>
          <p14:tracePt t="102012" x="8293100" y="4338638"/>
          <p14:tracePt t="102020" x="8316913" y="4346575"/>
          <p14:tracePt t="102028" x="8324850" y="4354513"/>
          <p14:tracePt t="102036" x="8340725" y="4354513"/>
          <p14:tracePt t="102052" x="8356600" y="4354513"/>
          <p14:tracePt t="102060" x="8364538" y="4362450"/>
          <p14:tracePt t="102068" x="8372475" y="4370388"/>
          <p14:tracePt t="102084" x="8380413" y="4378325"/>
          <p14:tracePt t="102092" x="8388350" y="4378325"/>
          <p14:tracePt t="102100" x="8404225" y="4386263"/>
          <p14:tracePt t="102108" x="8428038" y="4402138"/>
          <p14:tracePt t="102124" x="8435975" y="4402138"/>
          <p14:tracePt t="102132" x="8451850" y="4410075"/>
          <p14:tracePt t="102140" x="8459788" y="4410075"/>
          <p14:tracePt t="102148" x="8467725" y="4410075"/>
          <p14:tracePt t="102164" x="8483600" y="4418013"/>
          <p14:tracePt t="102172" x="8483600" y="4425950"/>
          <p14:tracePt t="102180" x="8491538" y="4433888"/>
          <p14:tracePt t="102188" x="8499475" y="4433888"/>
          <p14:tracePt t="102196" x="8507413" y="4449763"/>
          <p14:tracePt t="102204" x="8523288" y="4449763"/>
          <p14:tracePt t="102212" x="8540750" y="4457700"/>
          <p14:tracePt t="102220" x="8556625" y="4473575"/>
          <p14:tracePt t="102228" x="8572500" y="4481513"/>
          <p14:tracePt t="102236" x="8580438" y="4489450"/>
          <p14:tracePt t="102244" x="8596313" y="4505325"/>
          <p14:tracePt t="102252" x="8604250" y="4505325"/>
          <p14:tracePt t="102260" x="8612188" y="4513263"/>
          <p14:tracePt t="102268" x="8620125" y="4521200"/>
          <p14:tracePt t="102276" x="8636000" y="4521200"/>
          <p14:tracePt t="102284" x="8643938" y="4537075"/>
          <p14:tracePt t="102292" x="8651875" y="4537075"/>
          <p14:tracePt t="102300" x="8659813" y="4545013"/>
          <p14:tracePt t="102308" x="8667750" y="4552950"/>
          <p14:tracePt t="102317" x="8667750" y="4560888"/>
          <p14:tracePt t="102324" x="8675688" y="4568825"/>
          <p14:tracePt t="102332" x="8683625" y="4576763"/>
          <p14:tracePt t="102340" x="8691563" y="4584700"/>
          <p14:tracePt t="102348" x="8691563" y="4592638"/>
          <p14:tracePt t="102356" x="8707438" y="4616450"/>
          <p14:tracePt t="102380" x="8707438" y="4624388"/>
          <p14:tracePt t="102388" x="8715375" y="4633913"/>
          <p14:tracePt t="102404" x="8715375" y="4649788"/>
          <p14:tracePt t="102412" x="8723313" y="4665663"/>
          <p14:tracePt t="102428" x="8723313" y="4681538"/>
          <p14:tracePt t="102436" x="8731250" y="4689475"/>
          <p14:tracePt t="102444" x="8731250" y="4705350"/>
          <p14:tracePt t="102452" x="8739188" y="4713288"/>
          <p14:tracePt t="102468" x="8739188" y="4729163"/>
          <p14:tracePt t="102476" x="8739188" y="4737100"/>
          <p14:tracePt t="102484" x="8739188" y="4745038"/>
          <p14:tracePt t="102492" x="8739188" y="4752975"/>
          <p14:tracePt t="102500" x="8739188" y="4768850"/>
          <p14:tracePt t="102508" x="8739188" y="4784725"/>
          <p14:tracePt t="102516" x="8739188" y="4800600"/>
          <p14:tracePt t="102524" x="8739188" y="4816475"/>
          <p14:tracePt t="102532" x="8739188" y="4824413"/>
          <p14:tracePt t="102540" x="8739188" y="4840288"/>
          <p14:tracePt t="102548" x="8731250" y="4848225"/>
          <p14:tracePt t="102556" x="8731250" y="4856163"/>
          <p14:tracePt t="102564" x="8731250" y="4872038"/>
          <p14:tracePt t="102572" x="8723313" y="4872038"/>
          <p14:tracePt t="102580" x="8715375" y="4887913"/>
          <p14:tracePt t="102588" x="8707438" y="4895850"/>
          <p14:tracePt t="102596" x="8699500" y="4903788"/>
          <p14:tracePt t="102612" x="8699500" y="4919663"/>
          <p14:tracePt t="102620" x="8683625" y="4927600"/>
          <p14:tracePt t="102628" x="8683625" y="4935538"/>
          <p14:tracePt t="102636" x="8675688" y="4943475"/>
          <p14:tracePt t="102644" x="8675688" y="4951413"/>
          <p14:tracePt t="102652" x="8659813" y="4959350"/>
          <p14:tracePt t="102660" x="8659813" y="4967288"/>
          <p14:tracePt t="102676" x="8651875" y="4967288"/>
          <p14:tracePt t="102684" x="8651875" y="4976813"/>
          <p14:tracePt t="102692" x="8636000" y="4984750"/>
          <p14:tracePt t="102700" x="8636000" y="4992688"/>
          <p14:tracePt t="102708" x="8628063" y="4992688"/>
          <p14:tracePt t="102716" x="8628063" y="5000625"/>
          <p14:tracePt t="102724" x="8620125" y="5000625"/>
          <p14:tracePt t="102740" x="8604250" y="5008563"/>
          <p14:tracePt t="102756" x="8604250" y="5016500"/>
          <p14:tracePt t="102764" x="8596313" y="5016500"/>
          <p14:tracePt t="102772" x="8596313" y="5024438"/>
          <p14:tracePt t="102788" x="8588375" y="5024438"/>
          <p14:tracePt t="102796" x="8580438" y="5024438"/>
          <p14:tracePt t="102804" x="8572500" y="5024438"/>
          <p14:tracePt t="102812" x="8572500" y="5032375"/>
          <p14:tracePt t="102820" x="8556625" y="5032375"/>
          <p14:tracePt t="102828" x="8556625" y="5040313"/>
          <p14:tracePt t="102836" x="8548688" y="5048250"/>
          <p14:tracePt t="102844" x="8540750" y="5048250"/>
          <p14:tracePt t="102852" x="8531225" y="5056188"/>
          <p14:tracePt t="102860" x="8515350" y="5064125"/>
          <p14:tracePt t="102868" x="8515350" y="5072063"/>
          <p14:tracePt t="102876" x="8507413" y="5072063"/>
          <p14:tracePt t="102884" x="8491538" y="5080000"/>
          <p14:tracePt t="102900" x="8483600" y="5087938"/>
          <p14:tracePt t="102908" x="8475663" y="5095875"/>
          <p14:tracePt t="102917" x="8459788" y="5103813"/>
          <p14:tracePt t="102932" x="8443913" y="5103813"/>
          <p14:tracePt t="102940" x="8428038" y="5119688"/>
          <p14:tracePt t="102956" x="8420100" y="5119688"/>
          <p14:tracePt t="102964" x="8404225" y="5127625"/>
          <p14:tracePt t="102980" x="8388350" y="5127625"/>
          <p14:tracePt t="102988" x="8380413" y="5135563"/>
          <p14:tracePt t="102996" x="8372475" y="5143500"/>
          <p14:tracePt t="103012" x="8364538" y="5143500"/>
          <p14:tracePt t="103020" x="8356600" y="5151438"/>
          <p14:tracePt t="103028" x="8348663" y="5151438"/>
          <p14:tracePt t="103036" x="8340725" y="5151438"/>
          <p14:tracePt t="103044" x="8332788" y="5159375"/>
          <p14:tracePt t="103052" x="8316913" y="5175250"/>
          <p14:tracePt t="103060" x="8308975" y="5175250"/>
          <p14:tracePt t="103068" x="8301038" y="5175250"/>
          <p14:tracePt t="103076" x="8277225" y="5183188"/>
          <p14:tracePt t="103092" x="8261350" y="5191125"/>
          <p14:tracePt t="103100" x="8245475" y="5199063"/>
          <p14:tracePt t="103108" x="8221663" y="5207000"/>
          <p14:tracePt t="103117" x="8213725" y="5207000"/>
          <p14:tracePt t="103124" x="8205788" y="5207000"/>
          <p14:tracePt t="103132" x="8189913" y="5207000"/>
          <p14:tracePt t="103140" x="8172450" y="5214938"/>
          <p14:tracePt t="103148" x="8164513" y="5230813"/>
          <p14:tracePt t="103156" x="8156575" y="5230813"/>
          <p14:tracePt t="103164" x="8132763" y="5238750"/>
          <p14:tracePt t="103172" x="8116888" y="5246688"/>
          <p14:tracePt t="103180" x="8108950" y="5246688"/>
          <p14:tracePt t="103188" x="8093075" y="5254625"/>
          <p14:tracePt t="103196" x="8085138" y="5262563"/>
          <p14:tracePt t="103204" x="8077200" y="5270500"/>
          <p14:tracePt t="103212" x="8061325" y="5270500"/>
          <p14:tracePt t="103220" x="8053388" y="5270500"/>
          <p14:tracePt t="103228" x="8045450" y="5270500"/>
          <p14:tracePt t="103236" x="8037513" y="5270500"/>
          <p14:tracePt t="103244" x="8021638" y="5278438"/>
          <p14:tracePt t="103252" x="8005763" y="5286375"/>
          <p14:tracePt t="103260" x="7997825" y="5286375"/>
          <p14:tracePt t="103276" x="7989888" y="5286375"/>
          <p14:tracePt t="103284" x="7974013" y="5294313"/>
          <p14:tracePt t="103292" x="7958138" y="5294313"/>
          <p14:tracePt t="103300" x="7958138" y="5302250"/>
          <p14:tracePt t="103308" x="7942263" y="5302250"/>
          <p14:tracePt t="103317" x="7926388" y="5310188"/>
          <p14:tracePt t="103324" x="7918450" y="5310188"/>
          <p14:tracePt t="103340" x="7902575" y="5310188"/>
          <p14:tracePt t="103348" x="7894638" y="5310188"/>
          <p14:tracePt t="103356" x="7878763" y="5319713"/>
          <p14:tracePt t="103364" x="7870825" y="5319713"/>
          <p14:tracePt t="103372" x="7854950" y="5319713"/>
          <p14:tracePt t="103380" x="7847013" y="5327650"/>
          <p14:tracePt t="103388" x="7839075" y="5327650"/>
          <p14:tracePt t="103397" x="7821613" y="5327650"/>
          <p14:tracePt t="103412" x="7805738" y="5327650"/>
          <p14:tracePt t="103420" x="7797800" y="5327650"/>
          <p14:tracePt t="103428" x="7789863" y="5327650"/>
          <p14:tracePt t="103452" x="7781925" y="5327650"/>
          <p14:tracePt t="103460" x="7773988" y="5327650"/>
          <p14:tracePt t="103468" x="7766050" y="5327650"/>
          <p14:tracePt t="103476" x="7758113" y="5335588"/>
          <p14:tracePt t="103492" x="7742238" y="5335588"/>
          <p14:tracePt t="103508" x="7726363" y="5343525"/>
          <p14:tracePt t="103517" x="7718425" y="5343525"/>
          <p14:tracePt t="103532" x="7702550" y="5351463"/>
          <p14:tracePt t="103548" x="7694613" y="5351463"/>
          <p14:tracePt t="103580" x="7678738" y="5351463"/>
          <p14:tracePt t="103596" x="7670800" y="5359400"/>
          <p14:tracePt t="103604" x="7662863" y="5359400"/>
          <p14:tracePt t="103628" x="7646988" y="5367338"/>
          <p14:tracePt t="103852" x="7654925" y="5367338"/>
          <p14:tracePt t="103860" x="7670800" y="5367338"/>
          <p14:tracePt t="103868" x="7702550" y="5367338"/>
          <p14:tracePt t="103876" x="7710488" y="5367338"/>
          <p14:tracePt t="103884" x="7742238" y="5367338"/>
          <p14:tracePt t="103896" x="7758113" y="5359400"/>
          <p14:tracePt t="103900" x="7773988" y="5359400"/>
          <p14:tracePt t="103908" x="7797800" y="5359400"/>
          <p14:tracePt t="103916" x="7821613" y="5351463"/>
          <p14:tracePt t="103924" x="7839075" y="5343525"/>
          <p14:tracePt t="103932" x="7847013" y="5343525"/>
          <p14:tracePt t="103940" x="7862888" y="5343525"/>
          <p14:tracePt t="103948" x="7886700" y="5335588"/>
          <p14:tracePt t="103956" x="7910513" y="5335588"/>
          <p14:tracePt t="103964" x="7926388" y="5335588"/>
          <p14:tracePt t="103972" x="7942263" y="5327650"/>
          <p14:tracePt t="103980" x="7950200" y="5327650"/>
          <p14:tracePt t="103988" x="7974013" y="5319713"/>
          <p14:tracePt t="103996" x="7981950" y="5319713"/>
          <p14:tracePt t="104004" x="7997825" y="5319713"/>
          <p14:tracePt t="104012" x="8005763" y="5319713"/>
          <p14:tracePt t="104020" x="8021638" y="5310188"/>
          <p14:tracePt t="104028" x="8037513" y="5302250"/>
          <p14:tracePt t="104036" x="8053388" y="5294313"/>
          <p14:tracePt t="104044" x="8061325" y="5294313"/>
          <p14:tracePt t="104052" x="8085138" y="5278438"/>
          <p14:tracePt t="104068" x="8108950" y="5270500"/>
          <p14:tracePt t="104076" x="8116888" y="5270500"/>
          <p14:tracePt t="104092" x="8124825" y="5270500"/>
          <p14:tracePt t="104101" x="8132763" y="5270500"/>
          <p14:tracePt t="104108" x="8148638" y="5262563"/>
          <p14:tracePt t="104117" x="8164513" y="5254625"/>
          <p14:tracePt t="104124" x="8172450" y="5254625"/>
          <p14:tracePt t="104132" x="8189913" y="5254625"/>
          <p14:tracePt t="104140" x="8205788" y="5238750"/>
          <p14:tracePt t="104148" x="8221663" y="5238750"/>
          <p14:tracePt t="104156" x="8229600" y="5238750"/>
          <p14:tracePt t="104164" x="8253413" y="5238750"/>
          <p14:tracePt t="104172" x="8269288" y="5230813"/>
          <p14:tracePt t="104180" x="8285163" y="5230813"/>
          <p14:tracePt t="104188" x="8301038" y="5222875"/>
          <p14:tracePt t="104196" x="8308975" y="5214938"/>
          <p14:tracePt t="104204" x="8332788" y="5207000"/>
          <p14:tracePt t="104212" x="8348663" y="5207000"/>
          <p14:tracePt t="104220" x="8372475" y="5191125"/>
          <p14:tracePt t="104236" x="8388350" y="5183188"/>
          <p14:tracePt t="104244" x="8396288" y="5183188"/>
          <p14:tracePt t="104252" x="8420100" y="5183188"/>
          <p14:tracePt t="104260" x="8428038" y="5183188"/>
          <p14:tracePt t="104268" x="8443913" y="5175250"/>
          <p14:tracePt t="104276" x="8459788" y="5159375"/>
          <p14:tracePt t="104284" x="8475663" y="5159375"/>
          <p14:tracePt t="104292" x="8499475" y="5151438"/>
          <p14:tracePt t="104300" x="8515350" y="5143500"/>
          <p14:tracePt t="104308" x="8523288" y="5143500"/>
          <p14:tracePt t="104317" x="8531225" y="5135563"/>
          <p14:tracePt t="104324" x="8540750" y="5127625"/>
          <p14:tracePt t="104332" x="8556625" y="5119688"/>
          <p14:tracePt t="104340" x="8580438" y="5103813"/>
          <p14:tracePt t="104356" x="8596313" y="5095875"/>
          <p14:tracePt t="104364" x="8604250" y="5087938"/>
          <p14:tracePt t="104372" x="8612188" y="5080000"/>
          <p14:tracePt t="104380" x="8620125" y="5080000"/>
          <p14:tracePt t="104388" x="8636000" y="5064125"/>
          <p14:tracePt t="104396" x="8643938" y="5056188"/>
          <p14:tracePt t="104404" x="8659813" y="5040313"/>
          <p14:tracePt t="104421" x="8675688" y="5016500"/>
          <p14:tracePt t="104436" x="8683625" y="4992688"/>
          <p14:tracePt t="104444" x="8691563" y="4984750"/>
          <p14:tracePt t="104452" x="8691563" y="4959350"/>
          <p14:tracePt t="104460" x="8699500" y="4943475"/>
          <p14:tracePt t="104468" x="8707438" y="4935538"/>
          <p14:tracePt t="104476" x="8707438" y="4927600"/>
          <p14:tracePt t="104484" x="8715375" y="4911725"/>
          <p14:tracePt t="104492" x="8715375" y="4903788"/>
          <p14:tracePt t="104500" x="8715375" y="4887913"/>
          <p14:tracePt t="104508" x="8715375" y="4879975"/>
          <p14:tracePt t="104517" x="8715375" y="4872038"/>
          <p14:tracePt t="104524" x="8715375" y="4848225"/>
          <p14:tracePt t="104532" x="8715375" y="4832350"/>
          <p14:tracePt t="104540" x="8715375" y="4824413"/>
          <p14:tracePt t="104548" x="8715375" y="4800600"/>
          <p14:tracePt t="104556" x="8715375" y="4784725"/>
          <p14:tracePt t="104564" x="8715375" y="4768850"/>
          <p14:tracePt t="104572" x="8715375" y="4745038"/>
          <p14:tracePt t="104580" x="8699500" y="4729163"/>
          <p14:tracePt t="104588" x="8699500" y="4721225"/>
          <p14:tracePt t="104596" x="8699500" y="4713288"/>
          <p14:tracePt t="104604" x="8691563" y="4697413"/>
          <p14:tracePt t="104612" x="8683625" y="4681538"/>
          <p14:tracePt t="104620" x="8683625" y="4673600"/>
          <p14:tracePt t="104628" x="8675688" y="4665663"/>
          <p14:tracePt t="104636" x="8667750" y="4665663"/>
          <p14:tracePt t="104644" x="8667750" y="4657725"/>
          <p14:tracePt t="104652" x="8659813" y="4649788"/>
          <p14:tracePt t="104660" x="8651875" y="4641850"/>
          <p14:tracePt t="104668" x="8643938" y="4633913"/>
          <p14:tracePt t="104676" x="8643938" y="4616450"/>
          <p14:tracePt t="104684" x="8620125" y="4600575"/>
          <p14:tracePt t="104692" x="8612188" y="4584700"/>
          <p14:tracePt t="104701" x="8596313" y="4568825"/>
          <p14:tracePt t="104708" x="8572500" y="4568825"/>
          <p14:tracePt t="104717" x="8556625" y="4545013"/>
          <p14:tracePt t="104724" x="8548688" y="4545013"/>
          <p14:tracePt t="104732" x="8523288" y="4537075"/>
          <p14:tracePt t="104740" x="8499475" y="4513263"/>
          <p14:tracePt t="104748" x="8483600" y="4513263"/>
          <p14:tracePt t="104756" x="8467725" y="4505325"/>
          <p14:tracePt t="104764" x="8443913" y="4489450"/>
          <p14:tracePt t="104772" x="8435975" y="4489450"/>
          <p14:tracePt t="104780" x="8412163" y="4481513"/>
          <p14:tracePt t="104788" x="8388350" y="4473575"/>
          <p14:tracePt t="104796" x="8372475" y="4465638"/>
          <p14:tracePt t="104804" x="8348663" y="4457700"/>
          <p14:tracePt t="104812" x="8332788" y="4457700"/>
          <p14:tracePt t="104820" x="8316913" y="4449763"/>
          <p14:tracePt t="104828" x="8285163" y="4433888"/>
          <p14:tracePt t="104836" x="8269288" y="4425950"/>
          <p14:tracePt t="104844" x="8237538" y="4425950"/>
          <p14:tracePt t="104852" x="8229600" y="4425950"/>
          <p14:tracePt t="104860" x="8213725" y="4418013"/>
          <p14:tracePt t="104868" x="8189913" y="4418013"/>
          <p14:tracePt t="104876" x="8172450" y="4402138"/>
          <p14:tracePt t="104885" x="8156575" y="4402138"/>
          <p14:tracePt t="104892" x="8140700" y="4402138"/>
          <p14:tracePt t="104900" x="8124825" y="4394200"/>
          <p14:tracePt t="104908" x="8101013" y="4386263"/>
          <p14:tracePt t="104916" x="8069263" y="4378325"/>
          <p14:tracePt t="104924" x="8061325" y="4378325"/>
          <p14:tracePt t="104932" x="8037513" y="4378325"/>
          <p14:tracePt t="104940" x="8021638" y="4370388"/>
          <p14:tracePt t="104948" x="8005763" y="4370388"/>
          <p14:tracePt t="104956" x="7981950" y="4362450"/>
          <p14:tracePt t="104964" x="7966075" y="4362450"/>
          <p14:tracePt t="104972" x="7950200" y="4362450"/>
          <p14:tracePt t="104980" x="7934325" y="4362450"/>
          <p14:tracePt t="104988" x="7918450" y="4354513"/>
          <p14:tracePt t="104996" x="7910513" y="4354513"/>
          <p14:tracePt t="105004" x="7886700" y="4346575"/>
          <p14:tracePt t="105012" x="7878763" y="4346575"/>
          <p14:tracePt t="105020" x="7862888" y="4346575"/>
          <p14:tracePt t="105028" x="7829550" y="4346575"/>
          <p14:tracePt t="105036" x="7821613" y="4346575"/>
          <p14:tracePt t="105044" x="7797800" y="4346575"/>
          <p14:tracePt t="105052" x="7773988" y="4346575"/>
          <p14:tracePt t="105060" x="7766050" y="4338638"/>
          <p14:tracePt t="105068" x="7742238" y="4338638"/>
          <p14:tracePt t="105076" x="7718425" y="4338638"/>
          <p14:tracePt t="105084" x="7710488" y="4338638"/>
          <p14:tracePt t="105092" x="7686675" y="4338638"/>
          <p14:tracePt t="105100" x="7670800" y="4330700"/>
          <p14:tracePt t="105108" x="7654925" y="4330700"/>
          <p14:tracePt t="105116" x="7639050" y="4330700"/>
          <p14:tracePt t="105124" x="7623175" y="4330700"/>
          <p14:tracePt t="105140" x="7615238" y="4330700"/>
          <p14:tracePt t="105148" x="7607300" y="4330700"/>
          <p14:tracePt t="105468" x="7623175" y="4330700"/>
          <p14:tracePt t="105476" x="7639050" y="4330700"/>
          <p14:tracePt t="105484" x="7654925" y="4330700"/>
          <p14:tracePt t="105492" x="7662863" y="4330700"/>
          <p14:tracePt t="105500" x="7686675" y="4330700"/>
          <p14:tracePt t="105508" x="7702550" y="4330700"/>
          <p14:tracePt t="105517" x="7710488" y="4330700"/>
          <p14:tracePt t="105524" x="7734300" y="4330700"/>
          <p14:tracePt t="105532" x="7742238" y="4330700"/>
          <p14:tracePt t="105548" x="7758113" y="4330700"/>
          <p14:tracePt t="105572" x="7766050" y="4330700"/>
          <p14:tracePt t="105588" x="7781925" y="4330700"/>
          <p14:tracePt t="105604" x="7789863" y="4330700"/>
          <p14:tracePt t="105612" x="7805738" y="4330700"/>
          <p14:tracePt t="105620" x="7813675" y="4330700"/>
          <p14:tracePt t="105628" x="7829550" y="4330700"/>
          <p14:tracePt t="105636" x="7839075" y="4330700"/>
          <p14:tracePt t="105652" x="7847013" y="4330700"/>
          <p14:tracePt t="105660" x="7854950" y="4330700"/>
          <p14:tracePt t="105692" x="7862888" y="4330700"/>
          <p14:tracePt t="105732" x="7870825" y="4330700"/>
          <p14:tracePt t="105740" x="7878763" y="4330700"/>
          <p14:tracePt t="105748" x="7886700" y="4330700"/>
          <p14:tracePt t="105764" x="7894638" y="4330700"/>
          <p14:tracePt t="105772" x="7910513" y="4330700"/>
          <p14:tracePt t="105780" x="7918450" y="4330700"/>
          <p14:tracePt t="105788" x="7934325" y="4330700"/>
          <p14:tracePt t="105796" x="7942263" y="4330700"/>
          <p14:tracePt t="105804" x="7958138" y="4330700"/>
          <p14:tracePt t="105812" x="7989888" y="4330700"/>
          <p14:tracePt t="105820" x="8005763" y="4338638"/>
          <p14:tracePt t="105828" x="8021638" y="4338638"/>
          <p14:tracePt t="105836" x="8029575" y="4346575"/>
          <p14:tracePt t="105844" x="8045450" y="4346575"/>
          <p14:tracePt t="105852" x="8061325" y="4354513"/>
          <p14:tracePt t="105860" x="8085138" y="4370388"/>
          <p14:tracePt t="105868" x="8101013" y="4370388"/>
          <p14:tracePt t="105876" x="8116888" y="4378325"/>
          <p14:tracePt t="105896" x="8148638" y="4394200"/>
          <p14:tracePt t="105900" x="8156575" y="4402138"/>
          <p14:tracePt t="105908" x="8172450" y="4402138"/>
          <p14:tracePt t="105918" x="8197850" y="4410075"/>
          <p14:tracePt t="105924" x="8205788" y="4410075"/>
          <p14:tracePt t="105932" x="8229600" y="4418013"/>
          <p14:tracePt t="105940" x="8245475" y="4418013"/>
          <p14:tracePt t="105948" x="8269288" y="4418013"/>
          <p14:tracePt t="105956" x="8277225" y="4425950"/>
          <p14:tracePt t="105964" x="8285163" y="4425950"/>
          <p14:tracePt t="105972" x="8301038" y="4425950"/>
          <p14:tracePt t="105980" x="8308975" y="4425950"/>
          <p14:tracePt t="105997" x="8316913" y="4425950"/>
          <p14:tracePt t="106004" x="8324850" y="4433888"/>
          <p14:tracePt t="106012" x="8332788" y="4433888"/>
          <p14:tracePt t="106020" x="8340725" y="4433888"/>
          <p14:tracePt t="106028" x="8348663" y="4441825"/>
          <p14:tracePt t="106044" x="8364538" y="4441825"/>
          <p14:tracePt t="106060" x="8372475" y="4449763"/>
          <p14:tracePt t="106068" x="8380413" y="4457700"/>
          <p14:tracePt t="106076" x="8388350" y="4457700"/>
          <p14:tracePt t="106092" x="8404225" y="4465638"/>
          <p14:tracePt t="106100" x="8412163" y="4465638"/>
          <p14:tracePt t="106108" x="8420100" y="4473575"/>
          <p14:tracePt t="106117" x="8435975" y="4481513"/>
          <p14:tracePt t="106124" x="8443913" y="4489450"/>
          <p14:tracePt t="106132" x="8451850" y="4497388"/>
          <p14:tracePt t="106140" x="8451850" y="4505325"/>
          <p14:tracePt t="106148" x="8459788" y="4505325"/>
          <p14:tracePt t="106156" x="8467725" y="4521200"/>
          <p14:tracePt t="106164" x="8467725" y="4529138"/>
          <p14:tracePt t="106180" x="8467725" y="4537075"/>
          <p14:tracePt t="106188" x="8475663" y="4545013"/>
          <p14:tracePt t="106196" x="8475663" y="4552950"/>
          <p14:tracePt t="106204" x="8475663" y="4568825"/>
          <p14:tracePt t="106212" x="8475663" y="4576763"/>
          <p14:tracePt t="106220" x="8483600" y="4584700"/>
          <p14:tracePt t="106228" x="8483600" y="4600575"/>
          <p14:tracePt t="106236" x="8483600" y="4608513"/>
          <p14:tracePt t="106244" x="8491538" y="4633913"/>
          <p14:tracePt t="106260" x="8491538" y="4649788"/>
          <p14:tracePt t="106268" x="8491538" y="4665663"/>
          <p14:tracePt t="106276" x="8491538" y="4681538"/>
          <p14:tracePt t="106284" x="8491538" y="4689475"/>
          <p14:tracePt t="106292" x="8499475" y="4705350"/>
          <p14:tracePt t="106300" x="8499475" y="4721225"/>
          <p14:tracePt t="106308" x="8499475" y="4737100"/>
          <p14:tracePt t="106317" x="8499475" y="4752975"/>
          <p14:tracePt t="106324" x="8499475" y="4768850"/>
          <p14:tracePt t="106332" x="8499475" y="4792663"/>
          <p14:tracePt t="106340" x="8499475" y="4800600"/>
          <p14:tracePt t="106348" x="8499475" y="4832350"/>
          <p14:tracePt t="106356" x="8499475" y="4856163"/>
          <p14:tracePt t="106364" x="8483600" y="4887913"/>
          <p14:tracePt t="106372" x="8467725" y="4919663"/>
          <p14:tracePt t="106380" x="8467725" y="4935538"/>
          <p14:tracePt t="106388" x="8443913" y="4976813"/>
          <p14:tracePt t="106396" x="8435975" y="4992688"/>
          <p14:tracePt t="106404" x="8428038" y="5008563"/>
          <p14:tracePt t="106412" x="8412163" y="5016500"/>
          <p14:tracePt t="106420" x="8412163" y="5032375"/>
          <p14:tracePt t="106428" x="8404225" y="5032375"/>
          <p14:tracePt t="106436" x="8396288" y="5048250"/>
          <p14:tracePt t="106444" x="8388350" y="5056188"/>
          <p14:tracePt t="106452" x="8380413" y="5064125"/>
          <p14:tracePt t="106468" x="8372475" y="5072063"/>
          <p14:tracePt t="106476" x="8364538" y="5080000"/>
          <p14:tracePt t="106484" x="8356600" y="5087938"/>
          <p14:tracePt t="106500" x="8348663" y="5095875"/>
          <p14:tracePt t="106508" x="8332788" y="5111750"/>
          <p14:tracePt t="106517" x="8324850" y="5119688"/>
          <p14:tracePt t="106524" x="8308975" y="5127625"/>
          <p14:tracePt t="106532" x="8277225" y="5143500"/>
          <p14:tracePt t="106540" x="8269288" y="5143500"/>
          <p14:tracePt t="106548" x="8253413" y="5151438"/>
          <p14:tracePt t="106556" x="8237538" y="5159375"/>
          <p14:tracePt t="106564" x="8213725" y="5159375"/>
          <p14:tracePt t="106572" x="8180388" y="5183188"/>
          <p14:tracePt t="106580" x="8172450" y="5183188"/>
          <p14:tracePt t="106588" x="8156575" y="5191125"/>
          <p14:tracePt t="106596" x="8132763" y="5199063"/>
          <p14:tracePt t="106604" x="8108950" y="5199063"/>
          <p14:tracePt t="106612" x="8101013" y="5199063"/>
          <p14:tracePt t="106620" x="8077200" y="5207000"/>
          <p14:tracePt t="106628" x="8077200" y="5214938"/>
          <p14:tracePt t="106636" x="8061325" y="5214938"/>
          <p14:tracePt t="106644" x="8045450" y="5214938"/>
          <p14:tracePt t="106652" x="8029575" y="5222875"/>
          <p14:tracePt t="106660" x="8021638" y="5222875"/>
          <p14:tracePt t="106668" x="8005763" y="5230813"/>
          <p14:tracePt t="106676" x="7989888" y="5230813"/>
          <p14:tracePt t="106684" x="7974013" y="5238750"/>
          <p14:tracePt t="106692" x="7966075" y="5238750"/>
          <p14:tracePt t="106700" x="7942263" y="5238750"/>
          <p14:tracePt t="106708" x="7934325" y="5246688"/>
          <p14:tracePt t="106717" x="7910513" y="5246688"/>
          <p14:tracePt t="106724" x="7886700" y="5246688"/>
          <p14:tracePt t="106732" x="7878763" y="5254625"/>
          <p14:tracePt t="106740" x="7862888" y="5254625"/>
          <p14:tracePt t="106748" x="7847013" y="5254625"/>
          <p14:tracePt t="106756" x="7829550" y="5270500"/>
          <p14:tracePt t="106764" x="7813675" y="5270500"/>
          <p14:tracePt t="106772" x="7797800" y="5270500"/>
          <p14:tracePt t="106780" x="7789863" y="5278438"/>
          <p14:tracePt t="106788" x="7773988" y="5286375"/>
          <p14:tracePt t="106796" x="7766050" y="5286375"/>
          <p14:tracePt t="106804" x="7750175" y="5286375"/>
          <p14:tracePt t="106812" x="7742238" y="5294313"/>
          <p14:tracePt t="106820" x="7734300" y="5294313"/>
          <p14:tracePt t="106828" x="7718425" y="5302250"/>
          <p14:tracePt t="106836" x="7710488" y="5302250"/>
          <p14:tracePt t="106844" x="7702550" y="5302250"/>
          <p14:tracePt t="106852" x="7694613" y="5302250"/>
          <p14:tracePt t="106860" x="7686675" y="5302250"/>
          <p14:tracePt t="106868" x="7670800" y="5310188"/>
          <p14:tracePt t="106876" x="7662863" y="5310188"/>
          <p14:tracePt t="106884" x="7654925" y="5319713"/>
          <p14:tracePt t="106896" x="7646988" y="5319713"/>
          <p14:tracePt t="107884" x="7646988" y="5327650"/>
          <p14:tracePt t="107892" x="7654925" y="5327650"/>
          <p14:tracePt t="107900" x="7670800" y="5327650"/>
          <p14:tracePt t="107908" x="7702550" y="5319713"/>
          <p14:tracePt t="107917" x="7726363" y="5310188"/>
          <p14:tracePt t="107924" x="7766050" y="5310188"/>
          <p14:tracePt t="107932" x="7789863" y="5310188"/>
          <p14:tracePt t="107940" x="7821613" y="5310188"/>
          <p14:tracePt t="107948" x="7847013" y="5294313"/>
          <p14:tracePt t="107956" x="7870825" y="5294313"/>
          <p14:tracePt t="107964" x="7886700" y="5286375"/>
          <p14:tracePt t="107972" x="7926388" y="5278438"/>
          <p14:tracePt t="107980" x="7942263" y="5278438"/>
          <p14:tracePt t="107988" x="7950200" y="5278438"/>
          <p14:tracePt t="107996" x="7966075" y="5262563"/>
          <p14:tracePt t="108004" x="7981950" y="5254625"/>
          <p14:tracePt t="108012" x="8005763" y="5254625"/>
          <p14:tracePt t="108020" x="8029575" y="5254625"/>
          <p14:tracePt t="108028" x="8053388" y="5230813"/>
          <p14:tracePt t="108036" x="8061325" y="5230813"/>
          <p14:tracePt t="108044" x="8085138" y="5222875"/>
          <p14:tracePt t="108052" x="8101013" y="5214938"/>
          <p14:tracePt t="108060" x="8132763" y="5191125"/>
          <p14:tracePt t="108068" x="8156575" y="5183188"/>
          <p14:tracePt t="108076" x="8164513" y="5175250"/>
          <p14:tracePt t="108084" x="8189913" y="5159375"/>
          <p14:tracePt t="108092" x="8213725" y="5143500"/>
          <p14:tracePt t="108100" x="8221663" y="5135563"/>
          <p14:tracePt t="108108" x="8245475" y="5119688"/>
          <p14:tracePt t="108117" x="8269288" y="5103813"/>
          <p14:tracePt t="108124" x="8269288" y="5095875"/>
          <p14:tracePt t="108132" x="8293100" y="5072063"/>
          <p14:tracePt t="108140" x="8301038" y="5072063"/>
          <p14:tracePt t="108148" x="8316913" y="5056188"/>
          <p14:tracePt t="108156" x="8332788" y="5040313"/>
          <p14:tracePt t="108164" x="8348663" y="5016500"/>
          <p14:tracePt t="108172" x="8364538" y="5000625"/>
          <p14:tracePt t="108180" x="8372475" y="4984750"/>
          <p14:tracePt t="108188" x="8380413" y="4959350"/>
          <p14:tracePt t="108196" x="8396288" y="4927600"/>
          <p14:tracePt t="108204" x="8404225" y="4911725"/>
          <p14:tracePt t="108212" x="8404225" y="4895850"/>
          <p14:tracePt t="108220" x="8412163" y="4872038"/>
          <p14:tracePt t="108228" x="8428038" y="4848225"/>
          <p14:tracePt t="108236" x="8428038" y="4832350"/>
          <p14:tracePt t="108244" x="8428038" y="4808538"/>
          <p14:tracePt t="108252" x="8435975" y="4792663"/>
          <p14:tracePt t="108260" x="8435975" y="4776788"/>
          <p14:tracePt t="108268" x="8435975" y="4760913"/>
          <p14:tracePt t="108276" x="8435975" y="4745038"/>
          <p14:tracePt t="108284" x="8435975" y="4721225"/>
          <p14:tracePt t="108292" x="8435975" y="4705350"/>
          <p14:tracePt t="108300" x="8435975" y="4681538"/>
          <p14:tracePt t="108308" x="8435975" y="4657725"/>
          <p14:tracePt t="108317" x="8435975" y="4624388"/>
          <p14:tracePt t="108324" x="8435975" y="4608513"/>
          <p14:tracePt t="108332" x="8420100" y="4592638"/>
          <p14:tracePt t="108340" x="8412163" y="4576763"/>
          <p14:tracePt t="108348" x="8412163" y="4560888"/>
          <p14:tracePt t="108356" x="8396288" y="4537075"/>
          <p14:tracePt t="108372" x="8388350" y="4521200"/>
          <p14:tracePt t="108380" x="8372475" y="4497388"/>
          <p14:tracePt t="108388" x="8364538" y="4473575"/>
          <p14:tracePt t="108396" x="8348663" y="4465638"/>
          <p14:tracePt t="108404" x="8340725" y="4449763"/>
          <p14:tracePt t="108412" x="8332788" y="4425950"/>
          <p14:tracePt t="108420" x="8308975" y="4418013"/>
          <p14:tracePt t="108428" x="8301038" y="4418013"/>
          <p14:tracePt t="108436" x="8285163" y="4410075"/>
          <p14:tracePt t="108444" x="8277225" y="4410075"/>
          <p14:tracePt t="108452" x="8269288" y="4402138"/>
          <p14:tracePt t="108460" x="8253413" y="4394200"/>
          <p14:tracePt t="108468" x="8237538" y="4386263"/>
          <p14:tracePt t="108476" x="8221663" y="4386263"/>
          <p14:tracePt t="108484" x="8197850" y="4386263"/>
          <p14:tracePt t="108492" x="8172450" y="4370388"/>
          <p14:tracePt t="108500" x="8132763" y="4362450"/>
          <p14:tracePt t="108508" x="8108950" y="4362450"/>
          <p14:tracePt t="108516" x="8085138" y="4354513"/>
          <p14:tracePt t="108524" x="8069263" y="4338638"/>
          <p14:tracePt t="108532" x="8045450" y="4330700"/>
          <p14:tracePt t="108540" x="8021638" y="4330700"/>
          <p14:tracePt t="108548" x="8005763" y="4330700"/>
          <p14:tracePt t="108556" x="7989888" y="4330700"/>
          <p14:tracePt t="108564" x="7974013" y="4330700"/>
          <p14:tracePt t="108572" x="7958138" y="4322763"/>
          <p14:tracePt t="108588" x="7934325" y="4322763"/>
          <p14:tracePt t="108596" x="7926388" y="4322763"/>
          <p14:tracePt t="108604" x="7910513" y="4322763"/>
          <p14:tracePt t="108612" x="7902575" y="4322763"/>
          <p14:tracePt t="108620" x="7886700" y="4322763"/>
          <p14:tracePt t="108628" x="7878763" y="4322763"/>
          <p14:tracePt t="108636" x="7862888" y="4322763"/>
          <p14:tracePt t="108644" x="7847013" y="4322763"/>
          <p14:tracePt t="108652" x="7829550" y="4322763"/>
          <p14:tracePt t="108668" x="7813675" y="4322763"/>
          <p14:tracePt t="108676" x="7805738" y="4322763"/>
          <p14:tracePt t="108692" x="7797800" y="4322763"/>
          <p14:tracePt t="108700" x="7789863" y="4322763"/>
          <p14:tracePt t="108708" x="7781925" y="4322763"/>
          <p14:tracePt t="108724" x="7773988" y="4322763"/>
          <p14:tracePt t="108732" x="7766050" y="4322763"/>
          <p14:tracePt t="108740" x="7758113" y="4322763"/>
          <p14:tracePt t="108980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(Pt6)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6786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5100" dirty="0"/>
              <a:t>Record pest damage: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Avoids the need to find the pest itself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Damage is often more obvious and can be quickly recorded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800" b="1" u="sng" dirty="0"/>
              <a:t>But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Recording pest damage may not always be pest specific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It can be difficult to quantify pest damage i.e. often presence/absence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Too late to prevent damage, this may not be acceptable in certain crops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3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43"/>
    </mc:Choice>
    <mc:Fallback xmlns="">
      <p:transition spd="slow" advTm="5374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(Pt7)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678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Trap pests using </a:t>
            </a:r>
            <a:r>
              <a:rPr lang="en-US" sz="3200" dirty="0" err="1"/>
              <a:t>colour</a:t>
            </a:r>
            <a:r>
              <a:rPr lang="en-US" sz="3200" dirty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5" name="Picture 2" descr="Yellow sticky trap">
            <a:extLst>
              <a:ext uri="{FF2B5EF4-FFF2-40B4-BE49-F238E27FC236}">
                <a16:creationId xmlns:a16="http://schemas.microsoft.com/office/drawing/2014/main" id="{0A4F6D64-337E-46AF-87CB-3D507173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816" y="2639003"/>
            <a:ext cx="2459852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255734-B627-4CB0-B9F6-AA7ABCBC0CA2}"/>
              </a:ext>
            </a:extLst>
          </p:cNvPr>
          <p:cNvSpPr txBox="1"/>
          <p:nvPr/>
        </p:nvSpPr>
        <p:spPr>
          <a:xfrm>
            <a:off x="2138816" y="5303299"/>
            <a:ext cx="2459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Yellow sticky trap</a:t>
            </a:r>
          </a:p>
        </p:txBody>
      </p:sp>
      <p:pic>
        <p:nvPicPr>
          <p:cNvPr id="24" name="Picture 3" descr="Yellow water trap">
            <a:extLst>
              <a:ext uri="{FF2B5EF4-FFF2-40B4-BE49-F238E27FC236}">
                <a16:creationId xmlns:a16="http://schemas.microsoft.com/office/drawing/2014/main" id="{83CE8B18-1084-4D65-91B6-84F2399E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3446" y="2639003"/>
            <a:ext cx="1998222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EAF858-62B0-4F87-9FD9-1795554606F6}"/>
              </a:ext>
            </a:extLst>
          </p:cNvPr>
          <p:cNvSpPr txBox="1"/>
          <p:nvPr/>
        </p:nvSpPr>
        <p:spPr>
          <a:xfrm>
            <a:off x="4951866" y="5303298"/>
            <a:ext cx="2009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Yellow water trap</a:t>
            </a:r>
          </a:p>
        </p:txBody>
      </p:sp>
      <p:pic>
        <p:nvPicPr>
          <p:cNvPr id="23" name="Picture 4" descr="Blue sticky trap">
            <a:extLst>
              <a:ext uri="{FF2B5EF4-FFF2-40B4-BE49-F238E27FC236}">
                <a16:creationId xmlns:a16="http://schemas.microsoft.com/office/drawing/2014/main" id="{AE3D77E3-F9EF-424C-8E47-24B197540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36954" y="2639003"/>
            <a:ext cx="1298900" cy="26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 descr="White sticky trap">
            <a:extLst>
              <a:ext uri="{FF2B5EF4-FFF2-40B4-BE49-F238E27FC236}">
                <a16:creationId xmlns:a16="http://schemas.microsoft.com/office/drawing/2014/main" id="{96185725-294F-4E2C-B046-012892614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07862" y="2639002"/>
            <a:ext cx="1324598" cy="26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EBCB5-68B7-4673-A7D6-3F2EEBD4CCAE}"/>
              </a:ext>
            </a:extLst>
          </p:cNvPr>
          <p:cNvSpPr txBox="1"/>
          <p:nvPr/>
        </p:nvSpPr>
        <p:spPr>
          <a:xfrm>
            <a:off x="7336954" y="5303298"/>
            <a:ext cx="269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Other colours of sticky trap</a:t>
            </a:r>
          </a:p>
        </p:txBody>
      </p:sp>
    </p:spTree>
    <p:extLst>
      <p:ext uri="{BB962C8B-B14F-4D97-AF65-F5344CB8AC3E}">
        <p14:creationId xmlns:p14="http://schemas.microsoft.com/office/powerpoint/2010/main" val="114185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54"/>
    </mc:Choice>
    <mc:Fallback xmlns="">
      <p:transition spd="slow" advTm="123654"/>
    </mc:Fallback>
  </mc:AlternateContent>
  <p:extLst>
    <p:ext uri="{3A86A75C-4F4B-4683-9AE1-C65F6400EC91}">
      <p14:laserTraceLst xmlns:p14="http://schemas.microsoft.com/office/powerpoint/2010/main">
        <p14:tracePtLst>
          <p14:tracePt t="15174" x="2679700" y="5375275"/>
          <p14:tracePt t="15406" x="2687638" y="5375275"/>
          <p14:tracePt t="15413" x="2711450" y="5375275"/>
          <p14:tracePt t="15421" x="2735263" y="5375275"/>
          <p14:tracePt t="15430" x="2751138" y="5375275"/>
          <p14:tracePt t="15437" x="2782888" y="5375275"/>
          <p14:tracePt t="15446" x="2806700" y="5375275"/>
          <p14:tracePt t="15453" x="2830513" y="5375275"/>
          <p14:tracePt t="15461" x="2838450" y="5375275"/>
          <p14:tracePt t="15469" x="2862263" y="5375275"/>
          <p14:tracePt t="15478" x="2886075" y="5375275"/>
          <p14:tracePt t="15485" x="2901950" y="5375275"/>
          <p14:tracePt t="15494" x="2917825" y="5375275"/>
          <p14:tracePt t="15501" x="2933700" y="5375275"/>
          <p14:tracePt t="15510" x="2949575" y="5375275"/>
          <p14:tracePt t="15517" x="2967038" y="5375275"/>
          <p14:tracePt t="15525" x="2974975" y="5375275"/>
          <p14:tracePt t="15534" x="2990850" y="5375275"/>
          <p14:tracePt t="15541" x="3006725" y="5375275"/>
          <p14:tracePt t="15550" x="3022600" y="5375275"/>
          <p14:tracePt t="15557" x="3046413" y="5375275"/>
          <p14:tracePt t="15566" x="3070225" y="5375275"/>
          <p14:tracePt t="15573" x="3094038" y="5375275"/>
          <p14:tracePt t="15582" x="3117850" y="5375275"/>
          <p14:tracePt t="15589" x="3149600" y="5375275"/>
          <p14:tracePt t="15597" x="3173413" y="5375275"/>
          <p14:tracePt t="15605" x="3197225" y="5375275"/>
          <p14:tracePt t="15614" x="3221038" y="5375275"/>
          <p14:tracePt t="15621" x="3244850" y="5375275"/>
          <p14:tracePt t="15630" x="3260725" y="5375275"/>
          <p14:tracePt t="15637" x="3276600" y="5375275"/>
          <p14:tracePt t="15646" x="3292475" y="5375275"/>
          <p14:tracePt t="15653" x="3325813" y="5375275"/>
          <p14:tracePt t="15662" x="3349625" y="5375275"/>
          <p14:tracePt t="15669" x="3365500" y="5375275"/>
          <p14:tracePt t="15677" x="3389313" y="5375275"/>
          <p14:tracePt t="15685" x="3405188" y="5375275"/>
          <p14:tracePt t="15694" x="3421063" y="5375275"/>
          <p14:tracePt t="15701" x="3444875" y="5375275"/>
          <p14:tracePt t="15710" x="3460750" y="5375275"/>
          <p14:tracePt t="15717" x="3492500" y="5375275"/>
          <p14:tracePt t="15725" x="3532188" y="5375275"/>
          <p14:tracePt t="15734" x="3548063" y="5375275"/>
          <p14:tracePt t="15741" x="3579813" y="5375275"/>
          <p14:tracePt t="15750" x="3611563" y="5375275"/>
          <p14:tracePt t="15757" x="3643313" y="5383213"/>
          <p14:tracePt t="15766" x="3668713" y="5383213"/>
          <p14:tracePt t="15773" x="3700463" y="5391150"/>
          <p14:tracePt t="15782" x="3724275" y="5391150"/>
          <p14:tracePt t="15789" x="3732213" y="5391150"/>
          <p14:tracePt t="16022" x="0" y="0"/>
        </p14:tracePtLst>
        <p14:tracePtLst>
          <p14:tracePt t="16526" x="5111750" y="5414963"/>
          <p14:tracePt t="16573" x="5111750" y="5422900"/>
          <p14:tracePt t="16581" x="5119688" y="5422900"/>
          <p14:tracePt t="16589" x="5143500" y="5422900"/>
          <p14:tracePt t="16597" x="5175250" y="5422900"/>
          <p14:tracePt t="16605" x="5207000" y="5422900"/>
          <p14:tracePt t="16614" x="5238750" y="5422900"/>
          <p14:tracePt t="16621" x="5278438" y="5422900"/>
          <p14:tracePt t="16629" x="5334000" y="5446713"/>
          <p14:tracePt t="16637" x="5357813" y="5446713"/>
          <p14:tracePt t="16646" x="5407025" y="5446713"/>
          <p14:tracePt t="16653" x="5446713" y="5454650"/>
          <p14:tracePt t="16661" x="5502275" y="5462588"/>
          <p14:tracePt t="16669" x="5534025" y="5462588"/>
          <p14:tracePt t="16677" x="5605463" y="5478463"/>
          <p14:tracePt t="16685" x="5637213" y="5478463"/>
          <p14:tracePt t="16694" x="5684838" y="5486400"/>
          <p14:tracePt t="16701" x="5716588" y="5486400"/>
          <p14:tracePt t="16710" x="5740400" y="5494338"/>
          <p14:tracePt t="16717" x="5781675" y="5494338"/>
          <p14:tracePt t="16726" x="5805488" y="5494338"/>
          <p14:tracePt t="16734" x="5829300" y="5494338"/>
          <p14:tracePt t="16741" x="5845175" y="5494338"/>
          <p14:tracePt t="16750" x="5868988" y="5494338"/>
          <p14:tracePt t="16757" x="5892800" y="5494338"/>
          <p14:tracePt t="16766" x="5916613" y="5502275"/>
          <p14:tracePt t="16773" x="5940425" y="5502275"/>
          <p14:tracePt t="16782" x="5964238" y="5502275"/>
          <p14:tracePt t="16789" x="5995988" y="5518150"/>
          <p14:tracePt t="16798" x="6019800" y="5518150"/>
          <p14:tracePt t="16805" x="6059488" y="5526088"/>
          <p14:tracePt t="16814" x="6075363" y="5526088"/>
          <p14:tracePt t="16821" x="6108700" y="5526088"/>
          <p14:tracePt t="16830" x="6124575" y="5526088"/>
          <p14:tracePt t="16837" x="6140450" y="5526088"/>
          <p14:tracePt t="16846" x="6164263" y="5526088"/>
          <p14:tracePt t="16853" x="6180138" y="5526088"/>
          <p14:tracePt t="16862" x="6196013" y="5526088"/>
          <p14:tracePt t="16869" x="6203950" y="5526088"/>
          <p14:tracePt t="16878" x="6227763" y="5526088"/>
          <p14:tracePt t="16885" x="6251575" y="5526088"/>
          <p14:tracePt t="16895" x="6267450" y="5526088"/>
          <p14:tracePt t="16901" x="6291263" y="5534025"/>
          <p14:tracePt t="16910" x="6338888" y="5549900"/>
          <p14:tracePt t="16917" x="6354763" y="5549900"/>
          <p14:tracePt t="16925" x="6386513" y="5549900"/>
          <p14:tracePt t="16934" x="6410325" y="5557838"/>
          <p14:tracePt t="16941" x="6426200" y="5557838"/>
          <p14:tracePt t="16950" x="6442075" y="5557838"/>
          <p14:tracePt t="16974" x="6451600" y="5557838"/>
          <p14:tracePt t="16998" x="6467475" y="5557838"/>
          <p14:tracePt t="17014" x="6475413" y="5557838"/>
          <p14:tracePt t="17046" x="6491288" y="5557838"/>
          <p14:tracePt t="17053" x="6499225" y="5557838"/>
          <p14:tracePt t="17062" x="6507163" y="5557838"/>
          <p14:tracePt t="17070" x="6515100" y="5557838"/>
          <p14:tracePt t="17078" x="6530975" y="5557838"/>
          <p14:tracePt t="17085" x="6546850" y="5557838"/>
          <p14:tracePt t="17094" x="6554788" y="5557838"/>
          <p14:tracePt t="17102" x="6578600" y="5557838"/>
          <p14:tracePt t="17111" x="6594475" y="5557838"/>
          <p14:tracePt t="17117" x="6602413" y="5557838"/>
          <p14:tracePt t="17134" x="6618288" y="5549900"/>
          <p14:tracePt t="17205" x="6626225" y="5549900"/>
          <p14:tracePt t="17221" x="6634163" y="5549900"/>
          <p14:tracePt t="17238" x="6642100" y="5549900"/>
          <p14:tracePt t="17254" x="6650038" y="5549900"/>
          <p14:tracePt t="17277" x="6657975" y="5541963"/>
          <p14:tracePt t="17310" x="6665913" y="5541963"/>
          <p14:tracePt t="17446" x="6673850" y="5541963"/>
          <p14:tracePt t="17918" x="0" y="0"/>
        </p14:tracePtLst>
        <p14:tracePtLst>
          <p14:tracePt t="19054" x="3595688" y="3262313"/>
          <p14:tracePt t="19125" x="3595688" y="3252788"/>
          <p14:tracePt t="19133" x="3579813" y="3252788"/>
          <p14:tracePt t="19141" x="3563938" y="3252788"/>
          <p14:tracePt t="19150" x="3540125" y="3244850"/>
          <p14:tracePt t="19157" x="3524250" y="3244850"/>
          <p14:tracePt t="19166" x="3492500" y="3228975"/>
          <p14:tracePt t="19173" x="3476625" y="3228975"/>
          <p14:tracePt t="19182" x="3444875" y="3228975"/>
          <p14:tracePt t="19189" x="3405188" y="3221038"/>
          <p14:tracePt t="19198" x="3373438" y="3221038"/>
          <p14:tracePt t="19205" x="3357563" y="3221038"/>
          <p14:tracePt t="19214" x="3333750" y="3213100"/>
          <p14:tracePt t="19221" x="3325813" y="3213100"/>
          <p14:tracePt t="19229" x="3308350" y="3213100"/>
          <p14:tracePt t="19237" x="3284538" y="3213100"/>
          <p14:tracePt t="19246" x="3268663" y="3213100"/>
          <p14:tracePt t="19253" x="3244850" y="3213100"/>
          <p14:tracePt t="19262" x="3236913" y="3213100"/>
          <p14:tracePt t="19269" x="3221038" y="3213100"/>
          <p14:tracePt t="19278" x="3205163" y="3213100"/>
          <p14:tracePt t="19285" x="3189288" y="3213100"/>
          <p14:tracePt t="19294" x="3165475" y="3213100"/>
          <p14:tracePt t="19301" x="3149600" y="3213100"/>
          <p14:tracePt t="19311" x="3125788" y="3221038"/>
          <p14:tracePt t="19317" x="3117850" y="3228975"/>
          <p14:tracePt t="19325" x="3101975" y="3228975"/>
          <p14:tracePt t="19333" x="3094038" y="3228975"/>
          <p14:tracePt t="19341" x="3086100" y="3228975"/>
          <p14:tracePt t="19350" x="3070225" y="3236913"/>
          <p14:tracePt t="19357" x="3062288" y="3244850"/>
          <p14:tracePt t="19366" x="3054350" y="3252788"/>
          <p14:tracePt t="19373" x="3038475" y="3262313"/>
          <p14:tracePt t="19389" x="3022600" y="3278188"/>
          <p14:tracePt t="19397" x="3014663" y="3286125"/>
          <p14:tracePt t="19405" x="3006725" y="3294063"/>
          <p14:tracePt t="19414" x="2990850" y="3309938"/>
          <p14:tracePt t="19421" x="2982913" y="3309938"/>
          <p14:tracePt t="19430" x="2967038" y="3325813"/>
          <p14:tracePt t="19437" x="2957513" y="3333750"/>
          <p14:tracePt t="19445" x="2957513" y="3341688"/>
          <p14:tracePt t="19453" x="2949575" y="3349625"/>
          <p14:tracePt t="19462" x="2941638" y="3373438"/>
          <p14:tracePt t="19469" x="2933700" y="3381375"/>
          <p14:tracePt t="19477" x="2925763" y="3389313"/>
          <p14:tracePt t="19486" x="2925763" y="3413125"/>
          <p14:tracePt t="19502" x="2925763" y="3429000"/>
          <p14:tracePt t="19511" x="2925763" y="3436938"/>
          <p14:tracePt t="19517" x="2925763" y="3452813"/>
          <p14:tracePt t="19533" x="2925763" y="3460750"/>
          <p14:tracePt t="19541" x="2925763" y="3468688"/>
          <p14:tracePt t="19550" x="2925763" y="3476625"/>
          <p14:tracePt t="19557" x="2925763" y="3492500"/>
          <p14:tracePt t="19565" x="2909888" y="3508375"/>
          <p14:tracePt t="19573" x="2909888" y="3516313"/>
          <p14:tracePt t="19582" x="2909888" y="3532188"/>
          <p14:tracePt t="19589" x="2909888" y="3540125"/>
          <p14:tracePt t="19597" x="2909888" y="3563938"/>
          <p14:tracePt t="19605" x="2909888" y="3587750"/>
          <p14:tracePt t="19614" x="2909888" y="3605213"/>
          <p14:tracePt t="19622" x="2909888" y="3629025"/>
          <p14:tracePt t="19630" x="2909888" y="3652838"/>
          <p14:tracePt t="19638" x="2909888" y="3684588"/>
          <p14:tracePt t="19647" x="2909888" y="3692525"/>
          <p14:tracePt t="19654" x="2909888" y="3716338"/>
          <p14:tracePt t="19662" x="2909888" y="3740150"/>
          <p14:tracePt t="19670" x="2909888" y="3756025"/>
          <p14:tracePt t="19678" x="2909888" y="3779838"/>
          <p14:tracePt t="19686" x="2909888" y="3803650"/>
          <p14:tracePt t="19694" x="2909888" y="3811588"/>
          <p14:tracePt t="19702" x="2909888" y="3843338"/>
          <p14:tracePt t="19711" x="2909888" y="3859213"/>
          <p14:tracePt t="19718" x="2909888" y="3883025"/>
          <p14:tracePt t="19726" x="2909888" y="3898900"/>
          <p14:tracePt t="19742" x="2909888" y="3914775"/>
          <p14:tracePt t="19750" x="2909888" y="3930650"/>
          <p14:tracePt t="19758" x="2909888" y="3938588"/>
          <p14:tracePt t="19774" x="2909888" y="3956050"/>
          <p14:tracePt t="19782" x="2909888" y="3963988"/>
          <p14:tracePt t="19797" x="2909888" y="3979863"/>
          <p14:tracePt t="19805" x="2909888" y="3987800"/>
          <p14:tracePt t="19822" x="2909888" y="3995738"/>
          <p14:tracePt t="19829" x="2909888" y="4003675"/>
          <p14:tracePt t="19837" x="2909888" y="4011613"/>
          <p14:tracePt t="19854" x="2909888" y="4019550"/>
          <p14:tracePt t="19861" x="2909888" y="4027488"/>
          <p14:tracePt t="19869" x="2909888" y="4035425"/>
          <p14:tracePt t="19894" x="2909888" y="4043363"/>
          <p14:tracePt t="19950" x="2909888" y="4059238"/>
          <p14:tracePt t="20253" x="2909888" y="4051300"/>
          <p14:tracePt t="20262" x="2909888" y="4035425"/>
          <p14:tracePt t="20269" x="2909888" y="4011613"/>
          <p14:tracePt t="20278" x="2909888" y="3987800"/>
          <p14:tracePt t="20285" x="2909888" y="3956050"/>
          <p14:tracePt t="20294" x="2909888" y="3922713"/>
          <p14:tracePt t="20301" x="2909888" y="3906838"/>
          <p14:tracePt t="20311" x="2909888" y="3875088"/>
          <p14:tracePt t="20317" x="2909888" y="3843338"/>
          <p14:tracePt t="20325" x="2909888" y="3787775"/>
          <p14:tracePt t="20334" x="2909888" y="3756025"/>
          <p14:tracePt t="20341" x="2917825" y="3708400"/>
          <p14:tracePt t="20350" x="2925763" y="3676650"/>
          <p14:tracePt t="20357" x="2925763" y="3644900"/>
          <p14:tracePt t="20366" x="2925763" y="3613150"/>
          <p14:tracePt t="20373" x="2925763" y="3579813"/>
          <p14:tracePt t="20382" x="2925763" y="3532188"/>
          <p14:tracePt t="20389" x="2925763" y="3500438"/>
          <p14:tracePt t="20398" x="2925763" y="3460750"/>
          <p14:tracePt t="20405" x="2925763" y="3429000"/>
          <p14:tracePt t="20414" x="2925763" y="3405188"/>
          <p14:tracePt t="20421" x="2925763" y="3373438"/>
          <p14:tracePt t="20430" x="2909888" y="3341688"/>
          <p14:tracePt t="20437" x="2909888" y="3333750"/>
          <p14:tracePt t="20446" x="2909888" y="3309938"/>
          <p14:tracePt t="20453" x="2901950" y="3302000"/>
          <p14:tracePt t="20462" x="2901950" y="3286125"/>
          <p14:tracePt t="20566" x="2901950" y="3278188"/>
          <p14:tracePt t="20589" x="2894013" y="3278188"/>
          <p14:tracePt t="20597" x="2886075" y="3278188"/>
          <p14:tracePt t="20605" x="2886075" y="3286125"/>
          <p14:tracePt t="20614" x="2878138" y="3294063"/>
          <p14:tracePt t="20621" x="2878138" y="3317875"/>
          <p14:tracePt t="20630" x="2870200" y="3333750"/>
          <p14:tracePt t="20637" x="2870200" y="3341688"/>
          <p14:tracePt t="20646" x="2862263" y="3365500"/>
          <p14:tracePt t="20653" x="2862263" y="3381375"/>
          <p14:tracePt t="20662" x="2854325" y="3405188"/>
          <p14:tracePt t="20669" x="2854325" y="3429000"/>
          <p14:tracePt t="20677" x="2846388" y="3436938"/>
          <p14:tracePt t="20685" x="2846388" y="3476625"/>
          <p14:tracePt t="20694" x="2846388" y="3500438"/>
          <p14:tracePt t="20701" x="2846388" y="3532188"/>
          <p14:tracePt t="20712" x="2830513" y="3587750"/>
          <p14:tracePt t="20717" x="2830513" y="3636963"/>
          <p14:tracePt t="20726" x="2830513" y="3692525"/>
          <p14:tracePt t="20734" x="2830513" y="3763963"/>
          <p14:tracePt t="20741" x="2830513" y="3835400"/>
          <p14:tracePt t="20750" x="2830513" y="3890963"/>
          <p14:tracePt t="20757" x="2830513" y="3922713"/>
          <p14:tracePt t="20766" x="2830513" y="3948113"/>
          <p14:tracePt t="20773" x="2830513" y="3979863"/>
          <p14:tracePt t="20782" x="2830513" y="4003675"/>
          <p14:tracePt t="20789" x="2830513" y="4035425"/>
          <p14:tracePt t="20798" x="2830513" y="4067175"/>
          <p14:tracePt t="20805" x="2830513" y="4090988"/>
          <p14:tracePt t="20814" x="2830513" y="4130675"/>
          <p14:tracePt t="20821" x="2830513" y="4162425"/>
          <p14:tracePt t="20830" x="2830513" y="4210050"/>
          <p14:tracePt t="20837" x="2830513" y="4249738"/>
          <p14:tracePt t="20845" x="2830513" y="4281488"/>
          <p14:tracePt t="20853" x="2830513" y="4306888"/>
          <p14:tracePt t="20862" x="2830513" y="4330700"/>
          <p14:tracePt t="20869" x="2830513" y="4354513"/>
          <p14:tracePt t="20878" x="2830513" y="4370388"/>
          <p14:tracePt t="20885" x="2830513" y="4402138"/>
          <p14:tracePt t="20894" x="2830513" y="4433888"/>
          <p14:tracePt t="20901" x="2830513" y="4465638"/>
          <p14:tracePt t="20910" x="2830513" y="4497388"/>
          <p14:tracePt t="20917" x="2830513" y="4529138"/>
          <p14:tracePt t="20925" x="2830513" y="4552950"/>
          <p14:tracePt t="20934" x="2830513" y="4584700"/>
          <p14:tracePt t="20941" x="2830513" y="4616450"/>
          <p14:tracePt t="20961" x="2830513" y="4657725"/>
          <p14:tracePt t="20966" x="2830513" y="4689475"/>
          <p14:tracePt t="20973" x="2830513" y="4713288"/>
          <p14:tracePt t="20982" x="2830513" y="4737100"/>
          <p14:tracePt t="20989" x="2830513" y="4760913"/>
          <p14:tracePt t="20999" x="2830513" y="4776788"/>
          <p14:tracePt t="21006" x="2830513" y="4800600"/>
          <p14:tracePt t="21014" x="2830513" y="4824413"/>
          <p14:tracePt t="21021" x="2830513" y="4856163"/>
          <p14:tracePt t="21030" x="2830513" y="4879975"/>
          <p14:tracePt t="21037" x="2830513" y="4911725"/>
          <p14:tracePt t="21045" x="2830513" y="4935538"/>
          <p14:tracePt t="21053" x="2830513" y="4959350"/>
          <p14:tracePt t="21062" x="2830513" y="4984750"/>
          <p14:tracePt t="21070" x="2830513" y="5008563"/>
          <p14:tracePt t="21078" x="2830513" y="5016500"/>
          <p14:tracePt t="21085" x="2830513" y="5040313"/>
          <p14:tracePt t="21094" x="2838450" y="5048250"/>
          <p14:tracePt t="21101" x="2838450" y="5072063"/>
          <p14:tracePt t="21110" x="2846388" y="5087938"/>
          <p14:tracePt t="21117" x="2854325" y="5103813"/>
          <p14:tracePt t="21126" x="2854325" y="5119688"/>
          <p14:tracePt t="21133" x="2854325" y="5127625"/>
          <p14:tracePt t="21141" x="2862263" y="5135563"/>
          <p14:tracePt t="21149" x="2870200" y="5143500"/>
          <p14:tracePt t="21157" x="2870200" y="5151438"/>
          <p14:tracePt t="21166" x="2878138" y="5159375"/>
          <p14:tracePt t="21181" x="2886075" y="5159375"/>
          <p14:tracePt t="21189" x="2886075" y="5167313"/>
          <p14:tracePt t="21198" x="2894013" y="5167313"/>
          <p14:tracePt t="21205" x="2901950" y="5175250"/>
          <p14:tracePt t="21222" x="2917825" y="5175250"/>
          <p14:tracePt t="21230" x="2933700" y="5183188"/>
          <p14:tracePt t="21237" x="2967038" y="5199063"/>
          <p14:tracePt t="21246" x="2982913" y="5199063"/>
          <p14:tracePt t="21253" x="3006725" y="5207000"/>
          <p14:tracePt t="21261" x="3046413" y="5207000"/>
          <p14:tracePt t="21269" x="3078163" y="5214938"/>
          <p14:tracePt t="21278" x="3125788" y="5230813"/>
          <p14:tracePt t="21285" x="3165475" y="5230813"/>
          <p14:tracePt t="21294" x="3213100" y="5238750"/>
          <p14:tracePt t="21301" x="3276600" y="5246688"/>
          <p14:tracePt t="21310" x="3333750" y="5246688"/>
          <p14:tracePt t="21317" x="3365500" y="5254625"/>
          <p14:tracePt t="21326" x="3421063" y="5254625"/>
          <p14:tracePt t="21334" x="3452813" y="5278438"/>
          <p14:tracePt t="21341" x="3492500" y="5278438"/>
          <p14:tracePt t="21349" x="3508375" y="5278438"/>
          <p14:tracePt t="21357" x="3532188" y="5278438"/>
          <p14:tracePt t="21366" x="3563938" y="5278438"/>
          <p14:tracePt t="21373" x="3579813" y="5278438"/>
          <p14:tracePt t="21381" x="3595688" y="5278438"/>
          <p14:tracePt t="21389" x="3611563" y="5278438"/>
          <p14:tracePt t="21397" x="3635375" y="5278438"/>
          <p14:tracePt t="21405" x="3651250" y="5278438"/>
          <p14:tracePt t="21413" x="3676650" y="5278438"/>
          <p14:tracePt t="21421" x="3700463" y="5278438"/>
          <p14:tracePt t="21430" x="3708400" y="5278438"/>
          <p14:tracePt t="21437" x="3732213" y="5278438"/>
          <p14:tracePt t="21446" x="3756025" y="5278438"/>
          <p14:tracePt t="21453" x="3771900" y="5278438"/>
          <p14:tracePt t="21462" x="3795713" y="5278438"/>
          <p14:tracePt t="21469" x="3811588" y="5278438"/>
          <p14:tracePt t="21486" x="3819525" y="5278438"/>
          <p14:tracePt t="21494" x="3827463" y="5278438"/>
          <p14:tracePt t="21502" x="3835400" y="5278438"/>
          <p14:tracePt t="21511" x="3843338" y="5278438"/>
          <p14:tracePt t="21526" x="3851275" y="5278438"/>
          <p14:tracePt t="21534" x="3859213" y="5278438"/>
          <p14:tracePt t="21541" x="3867150" y="5278438"/>
          <p14:tracePt t="21550" x="3875088" y="5278438"/>
          <p14:tracePt t="21574" x="3883025" y="5278438"/>
          <p14:tracePt t="21661" x="3890963" y="5278438"/>
          <p14:tracePt t="21733" x="3890963" y="5270500"/>
          <p14:tracePt t="21757" x="3898900" y="5270500"/>
          <p14:tracePt t="21774" x="3898900" y="5262563"/>
          <p14:tracePt t="21782" x="3898900" y="5254625"/>
          <p14:tracePt t="21789" x="3906838" y="5246688"/>
          <p14:tracePt t="21797" x="3914775" y="5238750"/>
          <p14:tracePt t="21805" x="3914775" y="5230813"/>
          <p14:tracePt t="21822" x="3922713" y="5214938"/>
          <p14:tracePt t="21837" x="3922713" y="5207000"/>
          <p14:tracePt t="21846" x="3930650" y="5191125"/>
          <p14:tracePt t="21862" x="3930650" y="5175250"/>
          <p14:tracePt t="21869" x="3938588" y="5167313"/>
          <p14:tracePt t="21878" x="3938588" y="5159375"/>
          <p14:tracePt t="21894" x="3946525" y="5151438"/>
          <p14:tracePt t="21902" x="3946525" y="5135563"/>
          <p14:tracePt t="21918" x="3946525" y="5127625"/>
          <p14:tracePt t="21926" x="3946525" y="5111750"/>
          <p14:tracePt t="21941" x="3946525" y="5095875"/>
          <p14:tracePt t="21950" x="3946525" y="5080000"/>
          <p14:tracePt t="21966" x="3954463" y="5064125"/>
          <p14:tracePt t="21973" x="3954463" y="5056188"/>
          <p14:tracePt t="21989" x="3954463" y="5048250"/>
          <p14:tracePt t="21998" x="3954463" y="5040313"/>
          <p14:tracePt t="22005" x="3954463" y="5032375"/>
          <p14:tracePt t="22014" x="3954463" y="5024438"/>
          <p14:tracePt t="22021" x="3954463" y="5008563"/>
          <p14:tracePt t="22029" x="3954463" y="5000625"/>
          <p14:tracePt t="22037" x="3954463" y="4992688"/>
          <p14:tracePt t="22046" x="3954463" y="4976813"/>
          <p14:tracePt t="22062" x="3954463" y="4959350"/>
          <p14:tracePt t="22069" x="3954463" y="4943475"/>
          <p14:tracePt t="22078" x="3954463" y="4927600"/>
          <p14:tracePt t="22085" x="3954463" y="4919663"/>
          <p14:tracePt t="22094" x="3954463" y="4903788"/>
          <p14:tracePt t="22101" x="3954463" y="4895850"/>
          <p14:tracePt t="22111" x="3954463" y="4879975"/>
          <p14:tracePt t="22117" x="3954463" y="4864100"/>
          <p14:tracePt t="22126" x="3954463" y="4840288"/>
          <p14:tracePt t="22141" x="3954463" y="4824413"/>
          <p14:tracePt t="22150" x="3954463" y="4808538"/>
          <p14:tracePt t="22157" x="3954463" y="4800600"/>
          <p14:tracePt t="22166" x="3954463" y="4792663"/>
          <p14:tracePt t="22173" x="3954463" y="4784725"/>
          <p14:tracePt t="22182" x="3954463" y="4768850"/>
          <p14:tracePt t="22198" x="3954463" y="4752975"/>
          <p14:tracePt t="22205" x="3954463" y="4745038"/>
          <p14:tracePt t="22222" x="3954463" y="4729163"/>
          <p14:tracePt t="22230" x="3954463" y="4721225"/>
          <p14:tracePt t="22237" x="3954463" y="4713288"/>
          <p14:tracePt t="22246" x="3954463" y="4705350"/>
          <p14:tracePt t="22253" x="3954463" y="4697413"/>
          <p14:tracePt t="22269" x="3954463" y="4689475"/>
          <p14:tracePt t="22277" x="3954463" y="4681538"/>
          <p14:tracePt t="22285" x="3954463" y="4673600"/>
          <p14:tracePt t="22302" x="3954463" y="4665663"/>
          <p14:tracePt t="22311" x="3954463" y="4657725"/>
          <p14:tracePt t="22326" x="3954463" y="4649788"/>
          <p14:tracePt t="22341" x="3954463" y="4641850"/>
          <p14:tracePt t="22350" x="3954463" y="4624388"/>
          <p14:tracePt t="22366" x="3954463" y="4616450"/>
          <p14:tracePt t="22373" x="3954463" y="4608513"/>
          <p14:tracePt t="22382" x="3954463" y="4600575"/>
          <p14:tracePt t="22398" x="3954463" y="4584700"/>
          <p14:tracePt t="22405" x="3954463" y="4576763"/>
          <p14:tracePt t="22422" x="3954463" y="4568825"/>
          <p14:tracePt t="22430" x="3954463" y="4552950"/>
          <p14:tracePt t="22446" x="3954463" y="4545013"/>
          <p14:tracePt t="22453" x="3954463" y="4537075"/>
          <p14:tracePt t="22462" x="3954463" y="4529138"/>
          <p14:tracePt t="22469" x="3954463" y="4521200"/>
          <p14:tracePt t="22478" x="3954463" y="4513263"/>
          <p14:tracePt t="22485" x="3954463" y="4505325"/>
          <p14:tracePt t="22494" x="3954463" y="4497388"/>
          <p14:tracePt t="22501" x="3954463" y="4489450"/>
          <p14:tracePt t="22511" x="3954463" y="4481513"/>
          <p14:tracePt t="22518" x="3954463" y="4473575"/>
          <p14:tracePt t="22526" x="3954463" y="4457700"/>
          <p14:tracePt t="22534" x="3954463" y="4449763"/>
          <p14:tracePt t="22550" x="3954463" y="4433888"/>
          <p14:tracePt t="22558" x="3954463" y="4425950"/>
          <p14:tracePt t="22566" x="3954463" y="4410075"/>
          <p14:tracePt t="22573" x="3954463" y="4402138"/>
          <p14:tracePt t="22582" x="3954463" y="4394200"/>
          <p14:tracePt t="22589" x="3954463" y="4386263"/>
          <p14:tracePt t="22598" x="3954463" y="4378325"/>
          <p14:tracePt t="22605" x="3954463" y="4370388"/>
          <p14:tracePt t="22614" x="3954463" y="4362450"/>
          <p14:tracePt t="22630" x="3954463" y="4354513"/>
          <p14:tracePt t="22654" x="3954463" y="4338638"/>
          <p14:tracePt t="22670" x="3954463" y="4330700"/>
          <p14:tracePt t="22686" x="3954463" y="4314825"/>
          <p14:tracePt t="22710" x="3954463" y="4306888"/>
          <p14:tracePt t="22726" x="3954463" y="4291013"/>
          <p14:tracePt t="22733" x="3954463" y="4281488"/>
          <p14:tracePt t="22750" x="3954463" y="4265613"/>
          <p14:tracePt t="22765" x="3954463" y="4257675"/>
          <p14:tracePt t="22782" x="3954463" y="4249738"/>
          <p14:tracePt t="22789" x="3954463" y="4241800"/>
          <p14:tracePt t="22797" x="3954463" y="4233863"/>
          <p14:tracePt t="22814" x="3954463" y="4225925"/>
          <p14:tracePt t="22821" x="3954463" y="4217988"/>
          <p14:tracePt t="22830" x="3954463" y="4210050"/>
          <p14:tracePt t="22846" x="3954463" y="4202113"/>
          <p14:tracePt t="22853" x="3954463" y="4194175"/>
          <p14:tracePt t="22869" x="3954463" y="4186238"/>
          <p14:tracePt t="22878" x="3954463" y="4178300"/>
          <p14:tracePt t="22885" x="3954463" y="4170363"/>
          <p14:tracePt t="22901" x="3954463" y="4162425"/>
          <p14:tracePt t="22910" x="3954463" y="4154488"/>
          <p14:tracePt t="22917" x="3954463" y="4146550"/>
          <p14:tracePt t="22925" x="3962400" y="4130675"/>
          <p14:tracePt t="22941" x="3962400" y="4114800"/>
          <p14:tracePt t="22961" x="3970338" y="4098925"/>
          <p14:tracePt t="22965" x="3970338" y="4090988"/>
          <p14:tracePt t="22973" x="3970338" y="4075113"/>
          <p14:tracePt t="22990" x="3970338" y="4067175"/>
          <p14:tracePt t="22998" x="3978275" y="4051300"/>
          <p14:tracePt t="23014" x="3978275" y="4043363"/>
          <p14:tracePt t="23029" x="3978275" y="4027488"/>
          <p14:tracePt t="23037" x="3978275" y="4019550"/>
          <p14:tracePt t="23054" x="3978275" y="4003675"/>
          <p14:tracePt t="23062" x="3978275" y="3995738"/>
          <p14:tracePt t="23069" x="3978275" y="3987800"/>
          <p14:tracePt t="23077" x="3978275" y="3971925"/>
          <p14:tracePt t="23085" x="3978275" y="3963988"/>
          <p14:tracePt t="23094" x="3994150" y="3948113"/>
          <p14:tracePt t="23102" x="3994150" y="3938588"/>
          <p14:tracePt t="23118" x="3994150" y="3922713"/>
          <p14:tracePt t="23125" x="3994150" y="3914775"/>
          <p14:tracePt t="23134" x="3994150" y="3898900"/>
          <p14:tracePt t="23141" x="4002088" y="3890963"/>
          <p14:tracePt t="23150" x="4002088" y="3883025"/>
          <p14:tracePt t="23157" x="4002088" y="3867150"/>
          <p14:tracePt t="23165" x="4002088" y="3859213"/>
          <p14:tracePt t="23173" x="4002088" y="3835400"/>
          <p14:tracePt t="23182" x="4002088" y="3827463"/>
          <p14:tracePt t="23189" x="4002088" y="3819525"/>
          <p14:tracePt t="23197" x="4011613" y="3811588"/>
          <p14:tracePt t="23205" x="4011613" y="3795713"/>
          <p14:tracePt t="23214" x="4019550" y="3779838"/>
          <p14:tracePt t="23221" x="4019550" y="3763963"/>
          <p14:tracePt t="23229" x="4019550" y="3756025"/>
          <p14:tracePt t="23237" x="4019550" y="3732213"/>
          <p14:tracePt t="23246" x="4027488" y="3724275"/>
          <p14:tracePt t="23253" x="4027488" y="3708400"/>
          <p14:tracePt t="23261" x="4035425" y="3692525"/>
          <p14:tracePt t="23269" x="4035425" y="3676650"/>
          <p14:tracePt t="23278" x="4035425" y="3652838"/>
          <p14:tracePt t="23285" x="4035425" y="3629025"/>
          <p14:tracePt t="23294" x="4035425" y="3613150"/>
          <p14:tracePt t="23302" x="4035425" y="3587750"/>
          <p14:tracePt t="23311" x="4035425" y="3563938"/>
          <p14:tracePt t="23317" x="4035425" y="3556000"/>
          <p14:tracePt t="23326" x="4035425" y="3532188"/>
          <p14:tracePt t="23334" x="4035425" y="3524250"/>
          <p14:tracePt t="23341" x="4035425" y="3500438"/>
          <p14:tracePt t="23350" x="4035425" y="3476625"/>
          <p14:tracePt t="23357" x="4035425" y="3452813"/>
          <p14:tracePt t="23366" x="4035425" y="3436938"/>
          <p14:tracePt t="23373" x="4035425" y="3413125"/>
          <p14:tracePt t="23382" x="4035425" y="3389313"/>
          <p14:tracePt t="23389" x="4035425" y="3365500"/>
          <p14:tracePt t="23398" x="4035425" y="3349625"/>
          <p14:tracePt t="23405" x="4035425" y="3317875"/>
          <p14:tracePt t="23414" x="4035425" y="3294063"/>
          <p14:tracePt t="23421" x="4035425" y="3270250"/>
          <p14:tracePt t="23430" x="4035425" y="3252788"/>
          <p14:tracePt t="23437" x="4035425" y="3236913"/>
          <p14:tracePt t="23446" x="4035425" y="3213100"/>
          <p14:tracePt t="23462" x="4035425" y="3197225"/>
          <p14:tracePt t="23469" x="4035425" y="3189288"/>
          <p14:tracePt t="23486" x="4035425" y="3181350"/>
          <p14:tracePt t="23494" x="4035425" y="3173413"/>
          <p14:tracePt t="23501" x="4035425" y="3165475"/>
          <p14:tracePt t="23541" x="4035425" y="3157538"/>
          <p14:tracePt t="24182" x="0" y="0"/>
        </p14:tracePtLst>
        <p14:tracePtLst>
          <p14:tracePt t="32710" x="3292475" y="4043363"/>
          <p14:tracePt t="32982" x="3292475" y="4051300"/>
          <p14:tracePt t="32997" x="3284538" y="4051300"/>
          <p14:tracePt t="33005" x="3276600" y="4051300"/>
          <p14:tracePt t="33030" x="3268663" y="4051300"/>
          <p14:tracePt t="33037" x="3260725" y="4051300"/>
          <p14:tracePt t="33366" x="3244850" y="4051300"/>
          <p14:tracePt t="33373" x="3228975" y="4051300"/>
          <p14:tracePt t="33382" x="3213100" y="4051300"/>
          <p14:tracePt t="33390" x="3205163" y="4051300"/>
          <p14:tracePt t="33397" x="3189288" y="4051300"/>
          <p14:tracePt t="33405" x="3181350" y="4051300"/>
          <p14:tracePt t="33414" x="3157538" y="4051300"/>
          <p14:tracePt t="33421" x="3133725" y="4051300"/>
          <p14:tracePt t="33430" x="3125788" y="4051300"/>
          <p14:tracePt t="33437" x="3117850" y="4051300"/>
          <p14:tracePt t="33446" x="3109913" y="4043363"/>
          <p14:tracePt t="33806" x="3094038" y="4043363"/>
          <p14:tracePt t="33822" x="3078163" y="4043363"/>
          <p14:tracePt t="33830" x="3070225" y="4043363"/>
          <p14:tracePt t="33837" x="3054350" y="4043363"/>
          <p14:tracePt t="33854" x="3046413" y="4043363"/>
          <p14:tracePt t="33862" x="3022600" y="4043363"/>
          <p14:tracePt t="33878" x="3014663" y="4043363"/>
          <p14:tracePt t="34382" x="0" y="0"/>
        </p14:tracePtLst>
        <p14:tracePtLst>
          <p14:tracePt t="40758" x="6634163" y="4441825"/>
          <p14:tracePt t="40958" x="6634163" y="4433888"/>
          <p14:tracePt t="40965" x="6626225" y="4433888"/>
          <p14:tracePt t="40982" x="6626225" y="4425950"/>
          <p14:tracePt t="40990" x="6618288" y="4425950"/>
          <p14:tracePt t="40998" x="6610350" y="4410075"/>
          <p14:tracePt t="41005" x="6602413" y="4410075"/>
          <p14:tracePt t="41014" x="6594475" y="4394200"/>
          <p14:tracePt t="41021" x="6586538" y="4394200"/>
          <p14:tracePt t="41030" x="6578600" y="4394200"/>
          <p14:tracePt t="41037" x="6562725" y="4378325"/>
          <p14:tracePt t="41046" x="6546850" y="4370388"/>
          <p14:tracePt t="41053" x="6538913" y="4362450"/>
          <p14:tracePt t="41062" x="6530975" y="4354513"/>
          <p14:tracePt t="41069" x="6515100" y="4354513"/>
          <p14:tracePt t="41078" x="6491288" y="4338638"/>
          <p14:tracePt t="41085" x="6475413" y="4330700"/>
          <p14:tracePt t="41094" x="6467475" y="4322763"/>
          <p14:tracePt t="41101" x="6442075" y="4314825"/>
          <p14:tracePt t="41111" x="6434138" y="4306888"/>
          <p14:tracePt t="41117" x="6426200" y="4298950"/>
          <p14:tracePt t="41126" x="6418263" y="4298950"/>
          <p14:tracePt t="41134" x="6410325" y="4298950"/>
          <p14:tracePt t="41141" x="6402388" y="4281488"/>
          <p14:tracePt t="41150" x="6394450" y="4281488"/>
          <p14:tracePt t="41157" x="6378575" y="4281488"/>
          <p14:tracePt t="41165" x="6370638" y="4273550"/>
          <p14:tracePt t="41173" x="6354763" y="4265613"/>
          <p14:tracePt t="41182" x="6338888" y="4265613"/>
          <p14:tracePt t="41189" x="6330950" y="4257675"/>
          <p14:tracePt t="41206" x="6315075" y="4249738"/>
          <p14:tracePt t="41222" x="6307138" y="4249738"/>
          <p14:tracePt t="41286" x="6299200" y="4249738"/>
          <p14:tracePt t="41294" x="6291263" y="4249738"/>
          <p14:tracePt t="41301" x="6283325" y="4241800"/>
          <p14:tracePt t="41310" x="6267450" y="4241800"/>
          <p14:tracePt t="41318" x="6259513" y="4241800"/>
          <p14:tracePt t="41326" x="6251575" y="4233863"/>
          <p14:tracePt t="41342" x="6235700" y="4233863"/>
          <p14:tracePt t="41350" x="6227763" y="4225925"/>
          <p14:tracePt t="41397" x="6211888" y="4225925"/>
          <p14:tracePt t="41429" x="6203950" y="4217988"/>
          <p14:tracePt t="41446" x="6188075" y="4210050"/>
          <p14:tracePt t="42662" x="6203950" y="4210050"/>
          <p14:tracePt t="42669" x="6227763" y="4210050"/>
          <p14:tracePt t="42678" x="6243638" y="4210050"/>
          <p14:tracePt t="42685" x="6267450" y="4217988"/>
          <p14:tracePt t="42694" x="6283325" y="4225925"/>
          <p14:tracePt t="42701" x="6291263" y="4233863"/>
          <p14:tracePt t="42711" x="6307138" y="4241800"/>
          <p14:tracePt t="42766" x="6307138" y="4249738"/>
          <p14:tracePt t="42773" x="6307138" y="4257675"/>
          <p14:tracePt t="42781" x="6307138" y="4265613"/>
          <p14:tracePt t="42789" x="6307138" y="4273550"/>
          <p14:tracePt t="42798" x="6307138" y="4281488"/>
          <p14:tracePt t="42805" x="6307138" y="4291013"/>
          <p14:tracePt t="42814" x="6299200" y="4298950"/>
          <p14:tracePt t="42821" x="6275388" y="4314825"/>
          <p14:tracePt t="42830" x="6259513" y="4322763"/>
          <p14:tracePt t="42838" x="6235700" y="4330700"/>
          <p14:tracePt t="42847" x="6211888" y="4338638"/>
          <p14:tracePt t="42854" x="6188075" y="4354513"/>
          <p14:tracePt t="42862" x="6164263" y="4354513"/>
          <p14:tracePt t="42869" x="6132513" y="4370388"/>
          <p14:tracePt t="42878" x="6124575" y="4370388"/>
          <p14:tracePt t="42885" x="6108700" y="4378325"/>
          <p14:tracePt t="42894" x="6083300" y="4386263"/>
          <p14:tracePt t="42901" x="6075363" y="4386263"/>
          <p14:tracePt t="42911" x="6059488" y="4386263"/>
          <p14:tracePt t="42917" x="6051550" y="4386263"/>
          <p14:tracePt t="42925" x="6035675" y="4386263"/>
          <p14:tracePt t="42934" x="6011863" y="4378325"/>
          <p14:tracePt t="42950" x="6003925" y="4378325"/>
          <p14:tracePt t="42957" x="6003925" y="4370388"/>
          <p14:tracePt t="43462" x="0" y="0"/>
        </p14:tracePtLst>
        <p14:tracePtLst>
          <p14:tracePt t="74318" x="3883025" y="3948113"/>
          <p14:tracePt t="74342" x="3875088" y="3948113"/>
          <p14:tracePt t="74350" x="3867150" y="3948113"/>
          <p14:tracePt t="74357" x="3851275" y="3948113"/>
          <p14:tracePt t="74366" x="3835400" y="3948113"/>
          <p14:tracePt t="74373" x="3819525" y="3948113"/>
          <p14:tracePt t="74382" x="3811588" y="3948113"/>
          <p14:tracePt t="74389" x="3795713" y="3948113"/>
          <p14:tracePt t="74398" x="3787775" y="3948113"/>
          <p14:tracePt t="74405" x="3771900" y="3948113"/>
          <p14:tracePt t="74414" x="3763963" y="3948113"/>
          <p14:tracePt t="74421" x="3756025" y="3948113"/>
          <p14:tracePt t="74430" x="3748088" y="3948113"/>
          <p14:tracePt t="74437" x="3740150" y="3948113"/>
          <p14:tracePt t="74454" x="3724275" y="3956050"/>
          <p14:tracePt t="74462" x="3708400" y="3963988"/>
          <p14:tracePt t="74469" x="3692525" y="3963988"/>
          <p14:tracePt t="74478" x="3692525" y="3971925"/>
          <p14:tracePt t="74485" x="3676650" y="3979863"/>
          <p14:tracePt t="74494" x="3651250" y="4003675"/>
          <p14:tracePt t="74502" x="3643313" y="4019550"/>
          <p14:tracePt t="74511" x="3627438" y="4035425"/>
          <p14:tracePt t="74517" x="3611563" y="4059238"/>
          <p14:tracePt t="74525" x="3595688" y="4083050"/>
          <p14:tracePt t="74534" x="3587750" y="4106863"/>
          <p14:tracePt t="74541" x="3563938" y="4130675"/>
          <p14:tracePt t="74550" x="3556000" y="4154488"/>
          <p14:tracePt t="74557" x="3548063" y="4178300"/>
          <p14:tracePt t="74566" x="3524250" y="4210050"/>
          <p14:tracePt t="74574" x="3524250" y="4233863"/>
          <p14:tracePt t="74582" x="3516313" y="4241800"/>
          <p14:tracePt t="74589" x="3516313" y="4265613"/>
          <p14:tracePt t="74598" x="3516313" y="4291013"/>
          <p14:tracePt t="74605" x="3516313" y="4298950"/>
          <p14:tracePt t="74614" x="3516313" y="4322763"/>
          <p14:tracePt t="74621" x="3516313" y="4346575"/>
          <p14:tracePt t="74630" x="3516313" y="4354513"/>
          <p14:tracePt t="74637" x="3516313" y="4378325"/>
          <p14:tracePt t="74646" x="3516313" y="4394200"/>
          <p14:tracePt t="74653" x="3532188" y="4410075"/>
          <p14:tracePt t="74662" x="3532188" y="4425950"/>
          <p14:tracePt t="74669" x="3548063" y="4441825"/>
          <p14:tracePt t="74678" x="3556000" y="4457700"/>
          <p14:tracePt t="74686" x="3571875" y="4473575"/>
          <p14:tracePt t="74694" x="3587750" y="4489450"/>
          <p14:tracePt t="74701" x="3603625" y="4497388"/>
          <p14:tracePt t="74711" x="3619500" y="4505325"/>
          <p14:tracePt t="74717" x="3651250" y="4513263"/>
          <p14:tracePt t="74725" x="3676650" y="4529138"/>
          <p14:tracePt t="74734" x="3724275" y="4545013"/>
          <p14:tracePt t="74741" x="3756025" y="4552950"/>
          <p14:tracePt t="74750" x="3803650" y="4568825"/>
          <p14:tracePt t="74757" x="3867150" y="4576763"/>
          <p14:tracePt t="74766" x="3922713" y="4584700"/>
          <p14:tracePt t="74774" x="3986213" y="4592638"/>
          <p14:tracePt t="74781" x="4067175" y="4608513"/>
          <p14:tracePt t="74789" x="4130675" y="4608513"/>
          <p14:tracePt t="74798" x="4202113" y="4616450"/>
          <p14:tracePt t="74805" x="4289425" y="4616450"/>
          <p14:tracePt t="74814" x="4352925" y="4624388"/>
          <p14:tracePt t="74821" x="4425950" y="4624388"/>
          <p14:tracePt t="74830" x="4497388" y="4624388"/>
          <p14:tracePt t="74837" x="4560888" y="4624388"/>
          <p14:tracePt t="74846" x="4640263" y="4624388"/>
          <p14:tracePt t="74854" x="4705350" y="4624388"/>
          <p14:tracePt t="74862" x="4776788" y="4624388"/>
          <p14:tracePt t="74869" x="4848225" y="4624388"/>
          <p14:tracePt t="74878" x="4903788" y="4624388"/>
          <p14:tracePt t="74885" x="4967288" y="4624388"/>
          <p14:tracePt t="74894" x="5022850" y="4616450"/>
          <p14:tracePt t="74901" x="5087938" y="4616450"/>
          <p14:tracePt t="74911" x="5135563" y="4600575"/>
          <p14:tracePt t="74917" x="5183188" y="4592638"/>
          <p14:tracePt t="74925" x="5246688" y="4576763"/>
          <p14:tracePt t="74934" x="5294313" y="4560888"/>
          <p14:tracePt t="74941" x="5349875" y="4537075"/>
          <p14:tracePt t="74950" x="5389563" y="4529138"/>
          <p14:tracePt t="74962" x="5446713" y="4513263"/>
          <p14:tracePt t="74966" x="5510213" y="4489450"/>
          <p14:tracePt t="74973" x="5549900" y="4481513"/>
          <p14:tracePt t="74982" x="5589588" y="4473575"/>
          <p14:tracePt t="74989" x="5621338" y="4449763"/>
          <p14:tracePt t="74998" x="5637213" y="4449763"/>
          <p14:tracePt t="75006" x="5676900" y="4425950"/>
          <p14:tracePt t="75014" x="5692775" y="4418013"/>
          <p14:tracePt t="75022" x="5708650" y="4410075"/>
          <p14:tracePt t="75030" x="5724525" y="4402138"/>
          <p14:tracePt t="75037" x="5740400" y="4394200"/>
          <p14:tracePt t="75045" x="5749925" y="4386263"/>
          <p14:tracePt t="75054" x="5757863" y="4378325"/>
          <p14:tracePt t="75062" x="5773738" y="4362450"/>
          <p14:tracePt t="75070" x="5781675" y="4354513"/>
          <p14:tracePt t="75078" x="5797550" y="4346575"/>
          <p14:tracePt t="75086" x="5797550" y="4338638"/>
          <p14:tracePt t="75095" x="5805488" y="4338638"/>
          <p14:tracePt t="75102" x="5813425" y="4322763"/>
          <p14:tracePt t="75111" x="5821363" y="4322763"/>
          <p14:tracePt t="75117" x="5821363" y="4314825"/>
          <p14:tracePt t="75125" x="5829300" y="4306888"/>
          <p14:tracePt t="75134" x="5837238" y="4306888"/>
          <p14:tracePt t="75141" x="5837238" y="4298950"/>
          <p14:tracePt t="75158" x="5837238" y="4291013"/>
          <p14:tracePt t="75166" x="5845175" y="4281488"/>
          <p14:tracePt t="75173" x="5845175" y="4273550"/>
          <p14:tracePt t="76254" x="5845175" y="4265613"/>
          <p14:tracePt t="76262" x="5829300" y="4265613"/>
          <p14:tracePt t="76270" x="5797550" y="4265613"/>
          <p14:tracePt t="76278" x="5757863" y="4257675"/>
          <p14:tracePt t="76286" x="5700713" y="4257675"/>
          <p14:tracePt t="76294" x="5645150" y="4249738"/>
          <p14:tracePt t="76301" x="5589588" y="4249738"/>
          <p14:tracePt t="76311" x="5526088" y="4249738"/>
          <p14:tracePt t="76318" x="5478463" y="4233863"/>
          <p14:tracePt t="76325" x="5414963" y="4225925"/>
          <p14:tracePt t="76334" x="5365750" y="4225925"/>
          <p14:tracePt t="76341" x="5294313" y="4225925"/>
          <p14:tracePt t="76350" x="5214938" y="4225925"/>
          <p14:tracePt t="76357" x="5119688" y="4217988"/>
          <p14:tracePt t="76366" x="5022850" y="4217988"/>
          <p14:tracePt t="76373" x="4887913" y="4202113"/>
          <p14:tracePt t="76382" x="4745038" y="4178300"/>
          <p14:tracePt t="76389" x="4600575" y="4146550"/>
          <p14:tracePt t="76398" x="4481513" y="4138613"/>
          <p14:tracePt t="76405" x="4362450" y="4122738"/>
          <p14:tracePt t="76414" x="4265613" y="4114800"/>
          <p14:tracePt t="76421" x="4186238" y="4098925"/>
          <p14:tracePt t="76430" x="4114800" y="4090988"/>
          <p14:tracePt t="76437" x="4059238" y="4083050"/>
          <p14:tracePt t="76446" x="4027488" y="4075113"/>
          <p14:tracePt t="76454" x="3986213" y="4075113"/>
          <p14:tracePt t="76462" x="3978275" y="4059238"/>
          <p14:tracePt t="77182" x="3986213" y="4059238"/>
          <p14:tracePt t="77190" x="4035425" y="4075113"/>
          <p14:tracePt t="77198" x="4075113" y="4075113"/>
          <p14:tracePt t="77206" x="4138613" y="4090988"/>
          <p14:tracePt t="77214" x="4217988" y="4098925"/>
          <p14:tracePt t="77221" x="4289425" y="4106863"/>
          <p14:tracePt t="77230" x="4370388" y="4114800"/>
          <p14:tracePt t="77237" x="4449763" y="4130675"/>
          <p14:tracePt t="77246" x="4537075" y="4138613"/>
          <p14:tracePt t="77254" x="4616450" y="4154488"/>
          <p14:tracePt t="77262" x="4679950" y="4170363"/>
          <p14:tracePt t="77269" x="4713288" y="4170363"/>
          <p14:tracePt t="77278" x="4729163" y="4178300"/>
          <p14:tracePt t="77326" x="4737100" y="4186238"/>
          <p14:tracePt t="77350" x="4721225" y="4186238"/>
          <p14:tracePt t="77357" x="4687888" y="4186238"/>
          <p14:tracePt t="77366" x="4664075" y="4186238"/>
          <p14:tracePt t="77374" x="4640263" y="4186238"/>
          <p14:tracePt t="77382" x="4624388" y="4186238"/>
          <p14:tracePt t="77389" x="4608513" y="4186238"/>
          <p14:tracePt t="77398" x="4600575" y="4186238"/>
          <p14:tracePt t="77414" x="4592638" y="4186238"/>
          <p14:tracePt t="77438" x="4584700" y="4186238"/>
          <p14:tracePt t="78702" x="4560888" y="4186238"/>
          <p14:tracePt t="78710" x="4537075" y="4186238"/>
          <p14:tracePt t="78718" x="4521200" y="4186238"/>
          <p14:tracePt t="78726" x="4481513" y="4186238"/>
          <p14:tracePt t="78734" x="4433888" y="4186238"/>
          <p14:tracePt t="78741" x="4394200" y="4186238"/>
          <p14:tracePt t="78750" x="4344988" y="4186238"/>
          <p14:tracePt t="78757" x="4313238" y="4186238"/>
          <p14:tracePt t="78766" x="4273550" y="4186238"/>
          <p14:tracePt t="78773" x="4217988" y="4186238"/>
          <p14:tracePt t="78782" x="4178300" y="4186238"/>
          <p14:tracePt t="78789" x="4130675" y="4186238"/>
          <p14:tracePt t="78798" x="4098925" y="4186238"/>
          <p14:tracePt t="78805" x="4067175" y="4186238"/>
          <p14:tracePt t="78814" x="4035425" y="4186238"/>
          <p14:tracePt t="78821" x="3994150" y="4186238"/>
          <p14:tracePt t="78830" x="3970338" y="4186238"/>
          <p14:tracePt t="78837" x="3938588" y="4186238"/>
          <p14:tracePt t="78846" x="3914775" y="4186238"/>
          <p14:tracePt t="78854" x="3898900" y="4186238"/>
          <p14:tracePt t="78862" x="3875088" y="4186238"/>
          <p14:tracePt t="78870" x="3851275" y="4186238"/>
          <p14:tracePt t="78878" x="3827463" y="4186238"/>
          <p14:tracePt t="78886" x="3803650" y="4202113"/>
          <p14:tracePt t="78894" x="3795713" y="4202113"/>
          <p14:tracePt t="78902" x="3771900" y="4202113"/>
          <p14:tracePt t="78911" x="3763963" y="4202113"/>
          <p14:tracePt t="78918" x="3740150" y="4202113"/>
          <p14:tracePt t="78934" x="3732213" y="4202113"/>
          <p14:tracePt t="78950" x="3724275" y="4202113"/>
          <p14:tracePt t="78966" x="3716338" y="4202113"/>
          <p14:tracePt t="78982" x="3708400" y="4202113"/>
          <p14:tracePt t="78998" x="3700463" y="4210050"/>
          <p14:tracePt t="79014" x="3692525" y="4210050"/>
          <p14:tracePt t="79021" x="3684588" y="4210050"/>
          <p14:tracePt t="79030" x="3676650" y="4210050"/>
          <p14:tracePt t="81934" x="0" y="0"/>
        </p14:tracePtLst>
        <p14:tracePtLst>
          <p14:tracePt t="83462" x="8675688" y="5135563"/>
          <p14:tracePt t="83710" x="8651875" y="5135563"/>
          <p14:tracePt t="83717" x="8643938" y="5119688"/>
          <p14:tracePt t="83726" x="8620125" y="5119688"/>
          <p14:tracePt t="83734" x="8588375" y="5111750"/>
          <p14:tracePt t="83741" x="8548688" y="5103813"/>
          <p14:tracePt t="83750" x="8515350" y="5087938"/>
          <p14:tracePt t="83757" x="8467725" y="5080000"/>
          <p14:tracePt t="83766" x="8420100" y="5072063"/>
          <p14:tracePt t="83773" x="8372475" y="5072063"/>
          <p14:tracePt t="83782" x="8324850" y="5064125"/>
          <p14:tracePt t="83789" x="8269288" y="5048250"/>
          <p14:tracePt t="83798" x="8245475" y="5048250"/>
          <p14:tracePt t="83806" x="8221663" y="5048250"/>
          <p14:tracePt t="83814" x="8189913" y="5048250"/>
          <p14:tracePt t="83821" x="8180388" y="5048250"/>
          <p14:tracePt t="83830" x="8156575" y="5040313"/>
          <p14:tracePt t="83837" x="8148638" y="5040313"/>
          <p14:tracePt t="83846" x="8132763" y="5032375"/>
          <p14:tracePt t="83862" x="8124825" y="5032375"/>
          <p14:tracePt t="83869" x="8108950" y="5032375"/>
          <p14:tracePt t="83878" x="8101013" y="5032375"/>
          <p14:tracePt t="83885" x="8085138" y="5024438"/>
          <p14:tracePt t="83894" x="8077200" y="5024438"/>
          <p14:tracePt t="83902" x="8069263" y="5016500"/>
          <p14:tracePt t="83911" x="8045450" y="5008563"/>
          <p14:tracePt t="83917" x="8029575" y="5008563"/>
          <p14:tracePt t="83926" x="8013700" y="5008563"/>
          <p14:tracePt t="83934" x="7981950" y="4992688"/>
          <p14:tracePt t="83941" x="7966075" y="4984750"/>
          <p14:tracePt t="83950" x="7934325" y="4976813"/>
          <p14:tracePt t="83962" x="7918450" y="4976813"/>
          <p14:tracePt t="83966" x="7894638" y="4976813"/>
          <p14:tracePt t="83973" x="7878763" y="4959350"/>
          <p14:tracePt t="83982" x="7870825" y="4959350"/>
          <p14:tracePt t="83990" x="7854950" y="4951413"/>
          <p14:tracePt t="84446" x="7862888" y="4951413"/>
          <p14:tracePt t="84454" x="7886700" y="4951413"/>
          <p14:tracePt t="84462" x="7902575" y="4951413"/>
          <p14:tracePt t="84470" x="7934325" y="4951413"/>
          <p14:tracePt t="84478" x="7981950" y="4951413"/>
          <p14:tracePt t="84485" x="8021638" y="4951413"/>
          <p14:tracePt t="84494" x="8077200" y="4951413"/>
          <p14:tracePt t="84502" x="8140700" y="4951413"/>
          <p14:tracePt t="84511" x="8205788" y="4959350"/>
          <p14:tracePt t="84518" x="8237538" y="4959350"/>
          <p14:tracePt t="84525" x="8308975" y="4967288"/>
          <p14:tracePt t="84534" x="8348663" y="4976813"/>
          <p14:tracePt t="84541" x="8396288" y="4984750"/>
          <p14:tracePt t="84550" x="8443913" y="5000625"/>
          <p14:tracePt t="84557" x="8483600" y="5008563"/>
          <p14:tracePt t="84566" x="8515350" y="5008563"/>
          <p14:tracePt t="84573" x="8556625" y="5016500"/>
          <p14:tracePt t="84582" x="8604250" y="5040313"/>
          <p14:tracePt t="84589" x="8636000" y="5040313"/>
          <p14:tracePt t="84598" x="8667750" y="5040313"/>
          <p14:tracePt t="84606" x="8699500" y="5040313"/>
          <p14:tracePt t="84614" x="8715375" y="5048250"/>
          <p14:tracePt t="84622" x="8739188" y="5048250"/>
          <p14:tracePt t="84630" x="8755063" y="5048250"/>
          <p14:tracePt t="84646" x="8763000" y="5048250"/>
          <p14:tracePt t="84670" x="8778875" y="5048250"/>
          <p14:tracePt t="84702" x="8786813" y="5048250"/>
          <p14:tracePt t="84710" x="8794750" y="5048250"/>
          <p14:tracePt t="84718" x="8802688" y="5048250"/>
          <p14:tracePt t="84750" x="8810625" y="5040313"/>
          <p14:tracePt t="84766" x="8826500" y="5040313"/>
          <p14:tracePt t="84782" x="8834438" y="5040313"/>
          <p14:tracePt t="84790" x="8850313" y="5040313"/>
          <p14:tracePt t="84798" x="8858250" y="5040313"/>
          <p14:tracePt t="84805" x="8883650" y="5040313"/>
          <p14:tracePt t="84814" x="8891588" y="5040313"/>
          <p14:tracePt t="84821" x="8915400" y="5040313"/>
          <p14:tracePt t="84830" x="8939213" y="5040313"/>
          <p14:tracePt t="84837" x="8970963" y="5032375"/>
          <p14:tracePt t="84846" x="8986838" y="5032375"/>
          <p14:tracePt t="84854" x="9010650" y="5032375"/>
          <p14:tracePt t="84862" x="9026525" y="5032375"/>
          <p14:tracePt t="84869" x="9034463" y="5032375"/>
          <p14:tracePt t="84879" x="9042400" y="5032375"/>
          <p14:tracePt t="84886" x="9058275" y="5024438"/>
          <p14:tracePt t="85406" x="0" y="0"/>
        </p14:tracePtLst>
        <p14:tracePtLst>
          <p14:tracePt t="88558" x="8213725" y="4824413"/>
          <p14:tracePt t="88646" x="8205788" y="4816475"/>
          <p14:tracePt t="88758" x="8205788" y="4808538"/>
          <p14:tracePt t="88766" x="8205788" y="4784725"/>
          <p14:tracePt t="88774" x="8205788" y="4768850"/>
          <p14:tracePt t="88782" x="8205788" y="4745038"/>
          <p14:tracePt t="88790" x="8197850" y="4729163"/>
          <p14:tracePt t="88798" x="8180388" y="4713288"/>
          <p14:tracePt t="88805" x="8172450" y="4697413"/>
          <p14:tracePt t="88814" x="8164513" y="4681538"/>
          <p14:tracePt t="88821" x="8164513" y="4665663"/>
          <p14:tracePt t="88830" x="8156575" y="4649788"/>
          <p14:tracePt t="88837" x="8156575" y="4624388"/>
          <p14:tracePt t="88846" x="8148638" y="4600575"/>
          <p14:tracePt t="88854" x="8140700" y="4576763"/>
          <p14:tracePt t="88862" x="8140700" y="4552950"/>
          <p14:tracePt t="88870" x="8132763" y="4529138"/>
          <p14:tracePt t="88878" x="8116888" y="4497388"/>
          <p14:tracePt t="88885" x="8108950" y="4457700"/>
          <p14:tracePt t="88894" x="8108950" y="4418013"/>
          <p14:tracePt t="88902" x="8108950" y="4394200"/>
          <p14:tracePt t="88911" x="8108950" y="4354513"/>
          <p14:tracePt t="88917" x="8108950" y="4314825"/>
          <p14:tracePt t="88925" x="8108950" y="4298950"/>
          <p14:tracePt t="88934" x="8101013" y="4265613"/>
          <p14:tracePt t="88945" x="8101013" y="4233863"/>
          <p14:tracePt t="88950" x="8101013" y="4194175"/>
          <p14:tracePt t="88957" x="8101013" y="4162425"/>
          <p14:tracePt t="88966" x="8101013" y="4130675"/>
          <p14:tracePt t="88973" x="8085138" y="4098925"/>
          <p14:tracePt t="88982" x="8077200" y="4059238"/>
          <p14:tracePt t="88990" x="8077200" y="4011613"/>
          <p14:tracePt t="88998" x="8069263" y="3971925"/>
          <p14:tracePt t="89006" x="8069263" y="3938588"/>
          <p14:tracePt t="89013" x="8069263" y="3890963"/>
          <p14:tracePt t="89021" x="8053388" y="3859213"/>
          <p14:tracePt t="89030" x="8053388" y="3819525"/>
          <p14:tracePt t="89038" x="8045450" y="3779838"/>
          <p14:tracePt t="89046" x="8045450" y="3748088"/>
          <p14:tracePt t="89054" x="8045450" y="3708400"/>
          <p14:tracePt t="89062" x="8045450" y="3676650"/>
          <p14:tracePt t="89070" x="8045450" y="3636963"/>
          <p14:tracePt t="89078" x="8045450" y="3605213"/>
          <p14:tracePt t="89085" x="8045450" y="3579813"/>
          <p14:tracePt t="89094" x="8045450" y="3548063"/>
          <p14:tracePt t="89102" x="8045450" y="3516313"/>
          <p14:tracePt t="89111" x="8045450" y="3492500"/>
          <p14:tracePt t="89118" x="8045450" y="3460750"/>
          <p14:tracePt t="89125" x="8037513" y="3436938"/>
          <p14:tracePt t="89134" x="8029575" y="3405188"/>
          <p14:tracePt t="89141" x="8029575" y="3389313"/>
          <p14:tracePt t="89150" x="8021638" y="3349625"/>
          <p14:tracePt t="89157" x="8021638" y="3317875"/>
          <p14:tracePt t="89166" x="8013700" y="3294063"/>
          <p14:tracePt t="89182" x="8013700" y="3270250"/>
          <p14:tracePt t="89190" x="8013700" y="3262313"/>
          <p14:tracePt t="89198" x="8005763" y="3244850"/>
          <p14:tracePt t="89326" x="8005763" y="3252788"/>
          <p14:tracePt t="89334" x="8005763" y="3270250"/>
          <p14:tracePt t="89342" x="8005763" y="3294063"/>
          <p14:tracePt t="89350" x="7997825" y="3325813"/>
          <p14:tracePt t="89357" x="7997825" y="3357563"/>
          <p14:tracePt t="89366" x="7997825" y="3405188"/>
          <p14:tracePt t="89373" x="7997825" y="3444875"/>
          <p14:tracePt t="89382" x="7997825" y="3468688"/>
          <p14:tracePt t="89389" x="7997825" y="3508375"/>
          <p14:tracePt t="89398" x="7997825" y="3540125"/>
          <p14:tracePt t="89405" x="7997825" y="3571875"/>
          <p14:tracePt t="89414" x="7997825" y="3605213"/>
          <p14:tracePt t="89421" x="7997825" y="3644900"/>
          <p14:tracePt t="89430" x="7997825" y="3676650"/>
          <p14:tracePt t="89437" x="7997825" y="3700463"/>
          <p14:tracePt t="89446" x="7997825" y="3732213"/>
          <p14:tracePt t="89453" x="7997825" y="3763963"/>
          <p14:tracePt t="89462" x="7997825" y="3795713"/>
          <p14:tracePt t="89469" x="7997825" y="3827463"/>
          <p14:tracePt t="89478" x="7997825" y="3859213"/>
          <p14:tracePt t="89485" x="7997825" y="3890963"/>
          <p14:tracePt t="89494" x="7981950" y="3938588"/>
          <p14:tracePt t="89502" x="7981950" y="3971925"/>
          <p14:tracePt t="89511" x="7974013" y="4027488"/>
          <p14:tracePt t="89517" x="7974013" y="4075113"/>
          <p14:tracePt t="89525" x="7942263" y="4130675"/>
          <p14:tracePt t="89534" x="7942263" y="4170363"/>
          <p14:tracePt t="89542" x="7926388" y="4225925"/>
          <p14:tracePt t="89550" x="7894638" y="4291013"/>
          <p14:tracePt t="89557" x="7894638" y="4338638"/>
          <p14:tracePt t="89566" x="7894638" y="4386263"/>
          <p14:tracePt t="89573" x="7894638" y="4418013"/>
          <p14:tracePt t="89582" x="7886700" y="4433888"/>
          <p14:tracePt t="89589" x="7886700" y="4449763"/>
          <p14:tracePt t="89598" x="7886700" y="4465638"/>
          <p14:tracePt t="89605" x="7886700" y="4473575"/>
          <p14:tracePt t="89622" x="7870825" y="4481513"/>
          <p14:tracePt t="90086" x="7870825" y="4489450"/>
          <p14:tracePt t="90094" x="0" y="0"/>
        </p14:tracePtLst>
        <p14:tracePtLst>
          <p14:tracePt t="96822" x="9242425" y="4210050"/>
          <p14:tracePt t="96982" x="9242425" y="4225925"/>
          <p14:tracePt t="96990" x="9242425" y="4241800"/>
          <p14:tracePt t="96998" x="9242425" y="4249738"/>
          <p14:tracePt t="97006" x="9242425" y="4257675"/>
          <p14:tracePt t="97014" x="9242425" y="4273550"/>
          <p14:tracePt t="97021" x="9242425" y="4291013"/>
          <p14:tracePt t="97030" x="9242425" y="4306888"/>
          <p14:tracePt t="97037" x="9242425" y="4322763"/>
          <p14:tracePt t="97046" x="9242425" y="4330700"/>
          <p14:tracePt t="97053" x="9242425" y="4338638"/>
          <p14:tracePt t="97062" x="9242425" y="4346575"/>
          <p14:tracePt t="97070" x="9242425" y="4354513"/>
          <p14:tracePt t="97078" x="9234488" y="4354513"/>
          <p14:tracePt t="97085" x="9234488" y="4362450"/>
          <p14:tracePt t="97094" x="9234488" y="4378325"/>
          <p14:tracePt t="97111" x="9234488" y="4394200"/>
          <p14:tracePt t="97126" x="9234488" y="4402138"/>
          <p14:tracePt t="97230" x="9242425" y="4354513"/>
          <p14:tracePt t="97238" x="9258300" y="4306888"/>
          <p14:tracePt t="97246" x="9258300" y="4273550"/>
          <p14:tracePt t="97254" x="9266238" y="4225925"/>
          <p14:tracePt t="97262" x="9282113" y="4162425"/>
          <p14:tracePt t="97269" x="9282113" y="4130675"/>
          <p14:tracePt t="97278" x="9290050" y="4083050"/>
          <p14:tracePt t="97285" x="9297988" y="4043363"/>
          <p14:tracePt t="97294" x="9305925" y="3995738"/>
          <p14:tracePt t="97302" x="9305925" y="3963988"/>
          <p14:tracePt t="97311" x="9305925" y="3930650"/>
          <p14:tracePt t="97318" x="9321800" y="3898900"/>
          <p14:tracePt t="97325" x="9321800" y="3875088"/>
          <p14:tracePt t="97334" x="9321800" y="3859213"/>
          <p14:tracePt t="97341" x="9321800" y="3843338"/>
          <p14:tracePt t="97350" x="9321800" y="3819525"/>
          <p14:tracePt t="97357" x="9321800" y="3811588"/>
          <p14:tracePt t="97366" x="9321800" y="3787775"/>
          <p14:tracePt t="97373" x="9321800" y="3763963"/>
          <p14:tracePt t="97382" x="9321800" y="3756025"/>
          <p14:tracePt t="97389" x="9321800" y="3732213"/>
          <p14:tracePt t="97398" x="9321800" y="3724275"/>
          <p14:tracePt t="97405" x="9321800" y="3716338"/>
          <p14:tracePt t="97414" x="9321800" y="3708400"/>
          <p14:tracePt t="97430" x="9321800" y="3700463"/>
          <p14:tracePt t="97566" x="9321800" y="3748088"/>
          <p14:tracePt t="97574" x="9321800" y="3827463"/>
          <p14:tracePt t="97582" x="9321800" y="3898900"/>
          <p14:tracePt t="97590" x="9321800" y="3971925"/>
          <p14:tracePt t="97597" x="9321800" y="4035425"/>
          <p14:tracePt t="97606" x="9321800" y="4114800"/>
          <p14:tracePt t="97614" x="9321800" y="4154488"/>
          <p14:tracePt t="97621" x="9321800" y="4210050"/>
          <p14:tracePt t="97630" x="9321800" y="4241800"/>
          <p14:tracePt t="97637" x="9321800" y="4257675"/>
          <p14:tracePt t="97646" x="9321800" y="4281488"/>
          <p14:tracePt t="97662" x="9321800" y="4298950"/>
          <p14:tracePt t="97669" x="9321800" y="4306888"/>
          <p14:tracePt t="97702" x="9321800" y="4314825"/>
          <p14:tracePt t="97958" x="0" y="0"/>
        </p14:tracePtLst>
        <p14:tracePtLst>
          <p14:tracePt t="109142" x="8085138" y="4402138"/>
          <p14:tracePt t="109278" x="8101013" y="4394200"/>
          <p14:tracePt t="109294" x="8124825" y="4394200"/>
          <p14:tracePt t="109302" x="8140700" y="4386263"/>
          <p14:tracePt t="109310" x="8156575" y="4378325"/>
          <p14:tracePt t="109318" x="8197850" y="4370388"/>
          <p14:tracePt t="109325" x="8245475" y="4370388"/>
          <p14:tracePt t="109334" x="8285163" y="4362450"/>
          <p14:tracePt t="109341" x="8340725" y="4346575"/>
          <p14:tracePt t="109350" x="8404225" y="4338638"/>
          <p14:tracePt t="109357" x="8467725" y="4338638"/>
          <p14:tracePt t="109366" x="8540750" y="4330700"/>
          <p14:tracePt t="109373" x="8604250" y="4322763"/>
          <p14:tracePt t="109382" x="8667750" y="4322763"/>
          <p14:tracePt t="109390" x="8739188" y="4322763"/>
          <p14:tracePt t="109398" x="8802688" y="4306888"/>
          <p14:tracePt t="109406" x="8866188" y="4306888"/>
          <p14:tracePt t="109414" x="8931275" y="4306888"/>
          <p14:tracePt t="109421" x="8986838" y="4306888"/>
          <p14:tracePt t="109430" x="9050338" y="4306888"/>
          <p14:tracePt t="109437" x="9097963" y="4306888"/>
          <p14:tracePt t="109446" x="9137650" y="4306888"/>
          <p14:tracePt t="109454" x="9201150" y="4306888"/>
          <p14:tracePt t="109462" x="9234488" y="4306888"/>
          <p14:tracePt t="109470" x="9282113" y="4306888"/>
          <p14:tracePt t="109478" x="9305925" y="4306888"/>
          <p14:tracePt t="109486" x="9329738" y="4306888"/>
          <p14:tracePt t="109726" x="9337675" y="4306888"/>
          <p14:tracePt t="110438" x="9337675" y="4314825"/>
          <p14:tracePt t="110446" x="9337675" y="4322763"/>
          <p14:tracePt t="110470" x="9337675" y="4330700"/>
          <p14:tracePt t="110486" x="9329738" y="4346575"/>
          <p14:tracePt t="110494" x="9321800" y="4354513"/>
          <p14:tracePt t="110510" x="9321800" y="4370388"/>
          <p14:tracePt t="110518" x="9313863" y="4402138"/>
          <p14:tracePt t="110526" x="9305925" y="4418013"/>
          <p14:tracePt t="110534" x="9297988" y="4418013"/>
          <p14:tracePt t="110541" x="9297988" y="4433888"/>
          <p14:tracePt t="110550" x="9297988" y="4449763"/>
          <p14:tracePt t="110557" x="9282113" y="4465638"/>
          <p14:tracePt t="111134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(Pt8)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8532303" cy="366077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800" dirty="0"/>
              <a:t>Trap pests using </a:t>
            </a:r>
            <a:r>
              <a:rPr lang="en-US" sz="3800" dirty="0" err="1"/>
              <a:t>colour</a:t>
            </a:r>
            <a:r>
              <a:rPr lang="en-US" sz="3800" dirty="0"/>
              <a:t>: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Quick and easy to use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Usually effective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b="1" u="sng" dirty="0"/>
              <a:t>But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Not species specific, may require specialist knowledge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Traps need to be checked regularly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2" descr="Newspaper article">
            <a:extLst>
              <a:ext uri="{FF2B5EF4-FFF2-40B4-BE49-F238E27FC236}">
                <a16:creationId xmlns:a16="http://schemas.microsoft.com/office/drawing/2014/main" id="{3BD76C78-04A6-47A8-9494-B3F114AEA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6213" y="1690688"/>
            <a:ext cx="3132780" cy="444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03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23"/>
    </mc:Choice>
    <mc:Fallback xmlns="">
      <p:transition spd="slow" advTm="474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(Pt9)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678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Trap pest using </a:t>
            </a:r>
            <a:r>
              <a:rPr lang="en-US" sz="3200" dirty="0" err="1"/>
              <a:t>odour</a:t>
            </a:r>
            <a:r>
              <a:rPr lang="en-US" sz="3200" dirty="0"/>
              <a:t> (e.g. pheromone):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8" name="Picture 2" descr="Delta trap">
            <a:extLst>
              <a:ext uri="{FF2B5EF4-FFF2-40B4-BE49-F238E27FC236}">
                <a16:creationId xmlns:a16="http://schemas.microsoft.com/office/drawing/2014/main" id="{7916F263-C9B5-432A-A0CC-FEE180DC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299" y="2596306"/>
            <a:ext cx="3893418" cy="29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5B7179-CD45-484C-AADA-773B06918017}"/>
              </a:ext>
            </a:extLst>
          </p:cNvPr>
          <p:cNvSpPr txBox="1"/>
          <p:nvPr/>
        </p:nvSpPr>
        <p:spPr>
          <a:xfrm>
            <a:off x="1828299" y="5516370"/>
            <a:ext cx="3893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Typical pheromone trap (Delta trap)</a:t>
            </a:r>
          </a:p>
        </p:txBody>
      </p:sp>
      <p:pic>
        <p:nvPicPr>
          <p:cNvPr id="17" name="Picture 3" descr="Cross vein trap">
            <a:extLst>
              <a:ext uri="{FF2B5EF4-FFF2-40B4-BE49-F238E27FC236}">
                <a16:creationId xmlns:a16="http://schemas.microsoft.com/office/drawing/2014/main" id="{F0A055E6-B586-41FB-8D05-B1D399EC0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0847" y="2596306"/>
            <a:ext cx="1926164" cy="29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 descr="Funnel trap">
            <a:extLst>
              <a:ext uri="{FF2B5EF4-FFF2-40B4-BE49-F238E27FC236}">
                <a16:creationId xmlns:a16="http://schemas.microsoft.com/office/drawing/2014/main" id="{691ACCFE-4F85-4A9B-8955-A09EDEBBD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42619" y="2596306"/>
            <a:ext cx="1982624" cy="292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A2B0F9-90D3-40A3-BEC3-40F2BB6DE2DE}"/>
              </a:ext>
            </a:extLst>
          </p:cNvPr>
          <p:cNvSpPr txBox="1"/>
          <p:nvPr/>
        </p:nvSpPr>
        <p:spPr>
          <a:xfrm>
            <a:off x="6287809" y="5530632"/>
            <a:ext cx="3893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Other pheromone trap designs e.g. cross vein and funnel</a:t>
            </a:r>
          </a:p>
        </p:txBody>
      </p:sp>
    </p:spTree>
    <p:extLst>
      <p:ext uri="{BB962C8B-B14F-4D97-AF65-F5344CB8AC3E}">
        <p14:creationId xmlns:p14="http://schemas.microsoft.com/office/powerpoint/2010/main" val="358068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52"/>
    </mc:Choice>
    <mc:Fallback xmlns="">
      <p:transition spd="slow" advTm="98452"/>
    </mc:Fallback>
  </mc:AlternateContent>
  <p:extLst>
    <p:ext uri="{3A86A75C-4F4B-4683-9AE1-C65F6400EC91}">
      <p14:laserTraceLst xmlns:p14="http://schemas.microsoft.com/office/powerpoint/2010/main">
        <p14:tracePtLst>
          <p14:tracePt t="44164" x="3811588" y="3157538"/>
          <p14:tracePt t="44276" x="3803650" y="3157538"/>
          <p14:tracePt t="44292" x="3795713" y="3157538"/>
          <p14:tracePt t="44300" x="3787775" y="3157538"/>
          <p14:tracePt t="44308" x="3771900" y="3165475"/>
          <p14:tracePt t="44316" x="3756025" y="3165475"/>
          <p14:tracePt t="44324" x="3748088" y="3173413"/>
          <p14:tracePt t="44332" x="3724275" y="3173413"/>
          <p14:tracePt t="44340" x="3716338" y="3181350"/>
          <p14:tracePt t="44348" x="3692525" y="3189288"/>
          <p14:tracePt t="44357" x="3684588" y="3189288"/>
          <p14:tracePt t="44364" x="3668713" y="3189288"/>
          <p14:tracePt t="44372" x="3660775" y="3189288"/>
          <p14:tracePt t="44380" x="3660775" y="3197225"/>
          <p14:tracePt t="44387" x="3651250" y="3197225"/>
          <p14:tracePt t="44396" x="3651250" y="3205163"/>
          <p14:tracePt t="44403" x="3643313" y="3205163"/>
          <p14:tracePt t="44412" x="3635375" y="3213100"/>
          <p14:tracePt t="44419" x="3627438" y="3213100"/>
          <p14:tracePt t="44428" x="3603625" y="3221038"/>
          <p14:tracePt t="44435" x="3595688" y="3228975"/>
          <p14:tracePt t="44444" x="3587750" y="3228975"/>
          <p14:tracePt t="44451" x="3563938" y="3236913"/>
          <p14:tracePt t="44460" x="3540125" y="3252788"/>
          <p14:tracePt t="44468" x="3524250" y="3262313"/>
          <p14:tracePt t="44477" x="3492500" y="3286125"/>
          <p14:tracePt t="44484" x="3468688" y="3294063"/>
          <p14:tracePt t="44492" x="3436938" y="3309938"/>
          <p14:tracePt t="44499" x="3421063" y="3325813"/>
          <p14:tracePt t="44508" x="3397250" y="3341688"/>
          <p14:tracePt t="44516" x="3365500" y="3357563"/>
          <p14:tracePt t="44524" x="3341688" y="3373438"/>
          <p14:tracePt t="44532" x="3300413" y="3405188"/>
          <p14:tracePt t="44540" x="3284538" y="3421063"/>
          <p14:tracePt t="44548" x="3252788" y="3444875"/>
          <p14:tracePt t="44556" x="3221038" y="3468688"/>
          <p14:tracePt t="44564" x="3189288" y="3492500"/>
          <p14:tracePt t="44572" x="3173413" y="3508375"/>
          <p14:tracePt t="44580" x="3157538" y="3516313"/>
          <p14:tracePt t="44587" x="3133725" y="3532188"/>
          <p14:tracePt t="44596" x="3117850" y="3548063"/>
          <p14:tracePt t="44603" x="3101975" y="3563938"/>
          <p14:tracePt t="44612" x="3078163" y="3587750"/>
          <p14:tracePt t="44619" x="3070225" y="3595688"/>
          <p14:tracePt t="44628" x="3054350" y="3613150"/>
          <p14:tracePt t="44635" x="3038475" y="3629025"/>
          <p14:tracePt t="44644" x="3022600" y="3644900"/>
          <p14:tracePt t="44652" x="3006725" y="3660775"/>
          <p14:tracePt t="44660" x="2998788" y="3676650"/>
          <p14:tracePt t="44668" x="2982913" y="3692525"/>
          <p14:tracePt t="44676" x="2967038" y="3708400"/>
          <p14:tracePt t="44684" x="2949575" y="3724275"/>
          <p14:tracePt t="44691" x="2933700" y="3740150"/>
          <p14:tracePt t="44699" x="2909888" y="3771900"/>
          <p14:tracePt t="44708" x="2878138" y="3819525"/>
          <p14:tracePt t="44716" x="2870200" y="3835400"/>
          <p14:tracePt t="44724" x="2838450" y="3867150"/>
          <p14:tracePt t="44732" x="2830513" y="3890963"/>
          <p14:tracePt t="44740" x="2806700" y="3922713"/>
          <p14:tracePt t="44748" x="2774950" y="3948113"/>
          <p14:tracePt t="44757" x="2774950" y="3971925"/>
          <p14:tracePt t="44764" x="2743200" y="3995738"/>
          <p14:tracePt t="44772" x="2735263" y="4011613"/>
          <p14:tracePt t="44780" x="2711450" y="4051300"/>
          <p14:tracePt t="44787" x="2703513" y="4067175"/>
          <p14:tracePt t="44796" x="2687638" y="4083050"/>
          <p14:tracePt t="44804" x="2679700" y="4098925"/>
          <p14:tracePt t="44812" x="2663825" y="4130675"/>
          <p14:tracePt t="44819" x="2655888" y="4146550"/>
          <p14:tracePt t="44828" x="2647950" y="4154488"/>
          <p14:tracePt t="44835" x="2632075" y="4178300"/>
          <p14:tracePt t="44844" x="2624138" y="4210050"/>
          <p14:tracePt t="44852" x="2606675" y="4225925"/>
          <p14:tracePt t="44860" x="2598738" y="4233863"/>
          <p14:tracePt t="44868" x="2590800" y="4257675"/>
          <p14:tracePt t="44877" x="2582863" y="4265613"/>
          <p14:tracePt t="44884" x="2574925" y="4291013"/>
          <p14:tracePt t="44892" x="2559050" y="4306888"/>
          <p14:tracePt t="44899" x="2551113" y="4322763"/>
          <p14:tracePt t="44910" x="2543175" y="4338638"/>
          <p14:tracePt t="44915" x="2535238" y="4362450"/>
          <p14:tracePt t="44924" x="2527300" y="4378325"/>
          <p14:tracePt t="44932" x="2519363" y="4394200"/>
          <p14:tracePt t="44940" x="2519363" y="4402138"/>
          <p14:tracePt t="44948" x="2495550" y="4425950"/>
          <p14:tracePt t="44956" x="2495550" y="4433888"/>
          <p14:tracePt t="44964" x="2487613" y="4449763"/>
          <p14:tracePt t="44972" x="2471738" y="4465638"/>
          <p14:tracePt t="44988" x="2463800" y="4481513"/>
          <p14:tracePt t="44996" x="2463800" y="4489450"/>
          <p14:tracePt t="45004" x="2447925" y="4505325"/>
          <p14:tracePt t="45012" x="2447925" y="4513263"/>
          <p14:tracePt t="45019" x="2432050" y="4537075"/>
          <p14:tracePt t="45028" x="2424113" y="4552950"/>
          <p14:tracePt t="45035" x="2416175" y="4568825"/>
          <p14:tracePt t="45044" x="2400300" y="4576763"/>
          <p14:tracePt t="45051" x="2400300" y="4600575"/>
          <p14:tracePt t="45060" x="2384425" y="4616450"/>
          <p14:tracePt t="45068" x="2376488" y="4624388"/>
          <p14:tracePt t="45076" x="2376488" y="4641850"/>
          <p14:tracePt t="45083" x="2368550" y="4641850"/>
          <p14:tracePt t="45092" x="2360613" y="4649788"/>
          <p14:tracePt t="45099" x="2352675" y="4657725"/>
          <p14:tracePt t="45108" x="2352675" y="4673600"/>
          <p14:tracePt t="45115" x="2336800" y="4681538"/>
          <p14:tracePt t="45132" x="2336800" y="4705350"/>
          <p14:tracePt t="45140" x="2328863" y="4705350"/>
          <p14:tracePt t="45148" x="2320925" y="4713288"/>
          <p14:tracePt t="45156" x="2320925" y="4729163"/>
          <p14:tracePt t="45164" x="2312988" y="4737100"/>
          <p14:tracePt t="45172" x="2305050" y="4745038"/>
          <p14:tracePt t="45188" x="2305050" y="4760913"/>
          <p14:tracePt t="45204" x="2297113" y="4760913"/>
          <p14:tracePt t="45212" x="2289175" y="4776788"/>
          <p14:tracePt t="45219" x="2281238" y="4792663"/>
          <p14:tracePt t="45228" x="2273300" y="4808538"/>
          <p14:tracePt t="45244" x="2265363" y="4824413"/>
          <p14:tracePt t="45251" x="2255838" y="4840288"/>
          <p14:tracePt t="45276" x="2247900" y="4848225"/>
          <p14:tracePt t="45292" x="2247900" y="4856163"/>
          <p14:tracePt t="45316" x="2239963" y="4864100"/>
          <p14:tracePt t="45332" x="2239963" y="4872038"/>
          <p14:tracePt t="45348" x="2232025" y="4879975"/>
          <p14:tracePt t="45372" x="2224088" y="4887913"/>
          <p14:tracePt t="45612" x="2224088" y="4895850"/>
          <p14:tracePt t="45620" x="2232025" y="4895850"/>
          <p14:tracePt t="45636" x="2247900" y="4911725"/>
          <p14:tracePt t="45644" x="2265363" y="4911725"/>
          <p14:tracePt t="45652" x="2289175" y="4911725"/>
          <p14:tracePt t="45660" x="2320925" y="4911725"/>
          <p14:tracePt t="45668" x="2352675" y="4919663"/>
          <p14:tracePt t="45677" x="2384425" y="4919663"/>
          <p14:tracePt t="45683" x="2416175" y="4927600"/>
          <p14:tracePt t="45692" x="2463800" y="4943475"/>
          <p14:tracePt t="45699" x="2495550" y="4943475"/>
          <p14:tracePt t="45708" x="2535238" y="4951413"/>
          <p14:tracePt t="45716" x="2590800" y="4951413"/>
          <p14:tracePt t="45724" x="2624138" y="4951413"/>
          <p14:tracePt t="45732" x="2655888" y="4951413"/>
          <p14:tracePt t="45740" x="2695575" y="4959350"/>
          <p14:tracePt t="45748" x="2711450" y="4959350"/>
          <p14:tracePt t="45757" x="2727325" y="4959350"/>
          <p14:tracePt t="45764" x="2735263" y="4959350"/>
          <p14:tracePt t="45772" x="2751138" y="4959350"/>
          <p14:tracePt t="45780" x="2759075" y="4959350"/>
          <p14:tracePt t="45787" x="2767013" y="4959350"/>
          <p14:tracePt t="45796" x="2774950" y="4959350"/>
          <p14:tracePt t="45812" x="2790825" y="4959350"/>
          <p14:tracePt t="45819" x="2814638" y="4959350"/>
          <p14:tracePt t="45828" x="2830513" y="4951413"/>
          <p14:tracePt t="45836" x="2862263" y="4951413"/>
          <p14:tracePt t="45844" x="2878138" y="4943475"/>
          <p14:tracePt t="45851" x="2901950" y="4943475"/>
          <p14:tracePt t="45860" x="2925763" y="4943475"/>
          <p14:tracePt t="45868" x="2949575" y="4943475"/>
          <p14:tracePt t="45877" x="2967038" y="4935538"/>
          <p14:tracePt t="45884" x="2982913" y="4935538"/>
          <p14:tracePt t="45892" x="2990850" y="4935538"/>
          <p14:tracePt t="45910" x="3006725" y="4935538"/>
          <p14:tracePt t="45924" x="3022600" y="4927600"/>
          <p14:tracePt t="45932" x="3030538" y="4927600"/>
          <p14:tracePt t="45940" x="3038475" y="4927600"/>
          <p14:tracePt t="45948" x="3054350" y="4919663"/>
          <p14:tracePt t="45957" x="3062288" y="4919663"/>
          <p14:tracePt t="45964" x="3086100" y="4919663"/>
          <p14:tracePt t="45972" x="3094038" y="4919663"/>
          <p14:tracePt t="45980" x="3109913" y="4919663"/>
          <p14:tracePt t="45987" x="3117850" y="4919663"/>
          <p14:tracePt t="45996" x="3141663" y="4919663"/>
          <p14:tracePt t="46003" x="3149600" y="4919663"/>
          <p14:tracePt t="46012" x="3181350" y="4911725"/>
          <p14:tracePt t="46019" x="3205163" y="4911725"/>
          <p14:tracePt t="46028" x="3213100" y="4911725"/>
          <p14:tracePt t="46035" x="3236913" y="4911725"/>
          <p14:tracePt t="46044" x="3252788" y="4911725"/>
          <p14:tracePt t="46051" x="3260725" y="4911725"/>
          <p14:tracePt t="46060" x="3284538" y="4911725"/>
          <p14:tracePt t="46067" x="3300413" y="4911725"/>
          <p14:tracePt t="46076" x="3317875" y="4911725"/>
          <p14:tracePt t="46084" x="3341688" y="4911725"/>
          <p14:tracePt t="46092" x="3357563" y="4911725"/>
          <p14:tracePt t="46099" x="3373438" y="4911725"/>
          <p14:tracePt t="46108" x="3397250" y="4911725"/>
          <p14:tracePt t="46115" x="3413125" y="4911725"/>
          <p14:tracePt t="46124" x="3436938" y="4911725"/>
          <p14:tracePt t="46132" x="3460750" y="4911725"/>
          <p14:tracePt t="46140" x="3468688" y="4911725"/>
          <p14:tracePt t="46148" x="3500438" y="4911725"/>
          <p14:tracePt t="46156" x="3524250" y="4911725"/>
          <p14:tracePt t="46164" x="3556000" y="4903788"/>
          <p14:tracePt t="46172" x="3579813" y="4903788"/>
          <p14:tracePt t="46180" x="3611563" y="4903788"/>
          <p14:tracePt t="46187" x="3635375" y="4903788"/>
          <p14:tracePt t="46196" x="3660775" y="4903788"/>
          <p14:tracePt t="46204" x="3684588" y="4903788"/>
          <p14:tracePt t="46212" x="3716338" y="4903788"/>
          <p14:tracePt t="46219" x="3748088" y="4903788"/>
          <p14:tracePt t="46228" x="3787775" y="4903788"/>
          <p14:tracePt t="46235" x="3811588" y="4903788"/>
          <p14:tracePt t="46244" x="3843338" y="4903788"/>
          <p14:tracePt t="46251" x="3867150" y="4903788"/>
          <p14:tracePt t="46260" x="3890963" y="4903788"/>
          <p14:tracePt t="46268" x="3906838" y="4903788"/>
          <p14:tracePt t="46276" x="3938588" y="4903788"/>
          <p14:tracePt t="46283" x="3970338" y="4903788"/>
          <p14:tracePt t="46292" x="4002088" y="4903788"/>
          <p14:tracePt t="46299" x="4035425" y="4895850"/>
          <p14:tracePt t="46308" x="4083050" y="4887913"/>
          <p14:tracePt t="46315" x="4122738" y="4887913"/>
          <p14:tracePt t="46324" x="4170363" y="4887913"/>
          <p14:tracePt t="46332" x="4210050" y="4887913"/>
          <p14:tracePt t="46340" x="4265613" y="4887913"/>
          <p14:tracePt t="46348" x="4321175" y="4887913"/>
          <p14:tracePt t="46356" x="4370388" y="4887913"/>
          <p14:tracePt t="46364" x="4441825" y="4887913"/>
          <p14:tracePt t="46372" x="4481513" y="4887913"/>
          <p14:tracePt t="46380" x="4521200" y="4887913"/>
          <p14:tracePt t="46387" x="4576763" y="4887913"/>
          <p14:tracePt t="46396" x="4624388" y="4887913"/>
          <p14:tracePt t="46404" x="4664075" y="4887913"/>
          <p14:tracePt t="46412" x="4705350" y="4887913"/>
          <p14:tracePt t="46419" x="4760913" y="4887913"/>
          <p14:tracePt t="46428" x="4792663" y="4887913"/>
          <p14:tracePt t="46435" x="4840288" y="4887913"/>
          <p14:tracePt t="46444" x="4879975" y="4887913"/>
          <p14:tracePt t="46451" x="4919663" y="4887913"/>
          <p14:tracePt t="46460" x="4959350" y="4887913"/>
          <p14:tracePt t="46468" x="5006975" y="4879975"/>
          <p14:tracePt t="46476" x="5038725" y="4872038"/>
          <p14:tracePt t="46484" x="5064125" y="4872038"/>
          <p14:tracePt t="46492" x="5087938" y="4872038"/>
          <p14:tracePt t="46500" x="5103813" y="4856163"/>
          <p14:tracePt t="46508" x="5119688" y="4856163"/>
          <p14:tracePt t="46532" x="5127625" y="4856163"/>
          <p14:tracePt t="46548" x="5135563" y="4848225"/>
          <p14:tracePt t="46820" x="0" y="0"/>
        </p14:tracePtLst>
        <p14:tracePtLst>
          <p14:tracePt t="47900" x="3421063" y="3843338"/>
          <p14:tracePt t="48044" x="3421063" y="3851275"/>
          <p14:tracePt t="48052" x="3429000" y="3859213"/>
          <p14:tracePt t="48060" x="3436938" y="3867150"/>
          <p14:tracePt t="48068" x="3452813" y="3875088"/>
          <p14:tracePt t="48076" x="3460750" y="3883025"/>
          <p14:tracePt t="48084" x="3468688" y="3890963"/>
          <p14:tracePt t="48091" x="3468688" y="3898900"/>
          <p14:tracePt t="48108" x="3476625" y="3906838"/>
          <p14:tracePt t="48124" x="3484563" y="3922713"/>
          <p14:tracePt t="48132" x="3492500" y="3930650"/>
          <p14:tracePt t="48148" x="3492500" y="3948113"/>
          <p14:tracePt t="48156" x="3492500" y="3956050"/>
          <p14:tracePt t="48164" x="3492500" y="3979863"/>
          <p14:tracePt t="48172" x="3500438" y="3987800"/>
          <p14:tracePt t="48180" x="3508375" y="3995738"/>
          <p14:tracePt t="48204" x="3508375" y="4003675"/>
          <p14:tracePt t="48212" x="3516313" y="4003675"/>
          <p14:tracePt t="48228" x="3516313" y="4011613"/>
          <p14:tracePt t="48452" x="3516313" y="3995738"/>
          <p14:tracePt t="48460" x="3508375" y="3971925"/>
          <p14:tracePt t="48468" x="3500438" y="3948113"/>
          <p14:tracePt t="48476" x="3476625" y="3930650"/>
          <p14:tracePt t="48483" x="3476625" y="3922713"/>
          <p14:tracePt t="48492" x="3468688" y="3906838"/>
          <p14:tracePt t="48499" x="3460750" y="3906838"/>
          <p14:tracePt t="48676" x="3468688" y="3922713"/>
          <p14:tracePt t="48684" x="3492500" y="3956050"/>
          <p14:tracePt t="48692" x="3500438" y="3995738"/>
          <p14:tracePt t="48700" x="3516313" y="4003675"/>
          <p14:tracePt t="48708" x="3524250" y="4019550"/>
          <p14:tracePt t="48715" x="3532188" y="4043363"/>
          <p14:tracePt t="48724" x="3548063" y="4059238"/>
          <p14:tracePt t="48740" x="3556000" y="4067175"/>
          <p14:tracePt t="48748" x="3556000" y="4075113"/>
          <p14:tracePt t="49116" x="0" y="0"/>
        </p14:tracePtLst>
        <p14:tracePtLst>
          <p14:tracePt t="53300" x="5526088" y="5335588"/>
          <p14:tracePt t="53388" x="5526088" y="5327650"/>
          <p14:tracePt t="53396" x="5526088" y="5319713"/>
          <p14:tracePt t="53404" x="5518150" y="5310188"/>
          <p14:tracePt t="53420" x="5510213" y="5302250"/>
          <p14:tracePt t="53428" x="5502275" y="5294313"/>
          <p14:tracePt t="53444" x="5494338" y="5278438"/>
          <p14:tracePt t="53451" x="5478463" y="5278438"/>
          <p14:tracePt t="53460" x="5470525" y="5262563"/>
          <p14:tracePt t="53468" x="5454650" y="5254625"/>
          <p14:tracePt t="53476" x="5446713" y="5246688"/>
          <p14:tracePt t="53484" x="5430838" y="5238750"/>
          <p14:tracePt t="53492" x="5422900" y="5230813"/>
          <p14:tracePt t="53500" x="5397500" y="5214938"/>
          <p14:tracePt t="53508" x="5373688" y="5199063"/>
          <p14:tracePt t="53516" x="5357813" y="5191125"/>
          <p14:tracePt t="53524" x="5341938" y="5175250"/>
          <p14:tracePt t="53532" x="5294313" y="5143500"/>
          <p14:tracePt t="53540" x="5278438" y="5127625"/>
          <p14:tracePt t="53548" x="5262563" y="5119688"/>
          <p14:tracePt t="53556" x="5230813" y="5095875"/>
          <p14:tracePt t="53564" x="5199063" y="5080000"/>
          <p14:tracePt t="53572" x="5167313" y="5064125"/>
          <p14:tracePt t="53580" x="5135563" y="5040313"/>
          <p14:tracePt t="53587" x="5087938" y="5008563"/>
          <p14:tracePt t="53596" x="5064125" y="4984750"/>
          <p14:tracePt t="53603" x="5022850" y="4959350"/>
          <p14:tracePt t="53612" x="4975225" y="4927600"/>
          <p14:tracePt t="53619" x="4935538" y="4903788"/>
          <p14:tracePt t="53628" x="4903788" y="4872038"/>
          <p14:tracePt t="53635" x="4864100" y="4840288"/>
          <p14:tracePt t="53644" x="4824413" y="4800600"/>
          <p14:tracePt t="53651" x="4768850" y="4760913"/>
          <p14:tracePt t="53660" x="4721225" y="4729163"/>
          <p14:tracePt t="53667" x="4664075" y="4689475"/>
          <p14:tracePt t="53676" x="4608513" y="4633913"/>
          <p14:tracePt t="53684" x="4552950" y="4600575"/>
          <p14:tracePt t="53692" x="4513263" y="4576763"/>
          <p14:tracePt t="53699" x="4457700" y="4529138"/>
          <p14:tracePt t="53708" x="4425950" y="4513263"/>
          <p14:tracePt t="53716" x="4402138" y="4489450"/>
          <p14:tracePt t="53724" x="4362450" y="4481513"/>
          <p14:tracePt t="53731" x="4337050" y="4457700"/>
          <p14:tracePt t="53740" x="4313238" y="4441825"/>
          <p14:tracePt t="53748" x="4289425" y="4425950"/>
          <p14:tracePt t="53756" x="4281488" y="4418013"/>
          <p14:tracePt t="53764" x="4241800" y="4394200"/>
          <p14:tracePt t="53772" x="4225925" y="4378325"/>
          <p14:tracePt t="53780" x="4210050" y="4362450"/>
          <p14:tracePt t="53787" x="4194175" y="4346575"/>
          <p14:tracePt t="53796" x="4162425" y="4322763"/>
          <p14:tracePt t="53803" x="4146550" y="4306888"/>
          <p14:tracePt t="53812" x="4130675" y="4291013"/>
          <p14:tracePt t="53819" x="4098925" y="4273550"/>
          <p14:tracePt t="53828" x="4067175" y="4249738"/>
          <p14:tracePt t="53835" x="4043363" y="4225925"/>
          <p14:tracePt t="53844" x="4019550" y="4217988"/>
          <p14:tracePt t="53852" x="4002088" y="4202113"/>
          <p14:tracePt t="53860" x="3962400" y="4186238"/>
          <p14:tracePt t="53867" x="3946525" y="4162425"/>
          <p14:tracePt t="53877" x="3930650" y="4154488"/>
          <p14:tracePt t="53884" x="3906838" y="4138613"/>
          <p14:tracePt t="53892" x="3898900" y="4130675"/>
          <p14:tracePt t="53899" x="3890963" y="4122738"/>
          <p14:tracePt t="53908" x="3883025" y="4114800"/>
          <p14:tracePt t="53916" x="3875088" y="4106863"/>
          <p14:tracePt t="53924" x="3859213" y="4106863"/>
          <p14:tracePt t="53932" x="3835400" y="4083050"/>
          <p14:tracePt t="53940" x="3827463" y="4083050"/>
          <p14:tracePt t="53948" x="3811588" y="4075113"/>
          <p14:tracePt t="53957" x="3779838" y="4051300"/>
          <p14:tracePt t="53964" x="3756025" y="4051300"/>
          <p14:tracePt t="53972" x="3748088" y="4035425"/>
          <p14:tracePt t="53980" x="3724275" y="4019550"/>
          <p14:tracePt t="53987" x="3700463" y="4011613"/>
          <p14:tracePt t="53996" x="3684588" y="3995738"/>
          <p14:tracePt t="54003" x="3684588" y="3987800"/>
          <p14:tracePt t="54012" x="3668713" y="3979863"/>
          <p14:tracePt t="54028" x="3660775" y="3971925"/>
          <p14:tracePt t="55324" x="3643313" y="3971925"/>
          <p14:tracePt t="55340" x="3619500" y="3971925"/>
          <p14:tracePt t="55348" x="3611563" y="3971925"/>
          <p14:tracePt t="55356" x="3571875" y="3971925"/>
          <p14:tracePt t="55364" x="3540125" y="3979863"/>
          <p14:tracePt t="55372" x="3484563" y="3995738"/>
          <p14:tracePt t="55380" x="3436938" y="4011613"/>
          <p14:tracePt t="55388" x="3381375" y="4019550"/>
          <p14:tracePt t="55396" x="3317875" y="4035425"/>
          <p14:tracePt t="55403" x="3244850" y="4043363"/>
          <p14:tracePt t="55412" x="3189288" y="4043363"/>
          <p14:tracePt t="55419" x="3125788" y="4051300"/>
          <p14:tracePt t="55428" x="3070225" y="4059238"/>
          <p14:tracePt t="55435" x="3006725" y="4075113"/>
          <p14:tracePt t="55444" x="2967038" y="4083050"/>
          <p14:tracePt t="55452" x="2925763" y="4083050"/>
          <p14:tracePt t="55460" x="2878138" y="4090988"/>
          <p14:tracePt t="55468" x="2846388" y="4098925"/>
          <p14:tracePt t="55476" x="2814638" y="4098925"/>
          <p14:tracePt t="55483" x="2798763" y="4098925"/>
          <p14:tracePt t="55492" x="2774950" y="4106863"/>
          <p14:tracePt t="55499" x="2759075" y="4106863"/>
          <p14:tracePt t="55508" x="2751138" y="4114800"/>
          <p14:tracePt t="55515" x="2735263" y="4114800"/>
          <p14:tracePt t="55524" x="2727325" y="4114800"/>
          <p14:tracePt t="55540" x="2711450" y="4122738"/>
          <p14:tracePt t="55557" x="2695575" y="4122738"/>
          <p14:tracePt t="55572" x="2687638" y="4130675"/>
          <p14:tracePt t="55668" x="2679700" y="4138613"/>
          <p14:tracePt t="55692" x="2679700" y="4162425"/>
          <p14:tracePt t="55700" x="2703513" y="4170363"/>
          <p14:tracePt t="55708" x="2751138" y="4178300"/>
          <p14:tracePt t="55716" x="2790825" y="4194175"/>
          <p14:tracePt t="55724" x="2838450" y="4210050"/>
          <p14:tracePt t="55732" x="2886075" y="4217988"/>
          <p14:tracePt t="55740" x="2949575" y="4241800"/>
          <p14:tracePt t="55748" x="3014663" y="4249738"/>
          <p14:tracePt t="55757" x="3094038" y="4273550"/>
          <p14:tracePt t="55764" x="3165475" y="4281488"/>
          <p14:tracePt t="55772" x="3244850" y="4306888"/>
          <p14:tracePt t="55780" x="3341688" y="4322763"/>
          <p14:tracePt t="55787" x="3421063" y="4338638"/>
          <p14:tracePt t="55796" x="3484563" y="4362450"/>
          <p14:tracePt t="55803" x="3548063" y="4362450"/>
          <p14:tracePt t="55812" x="3627438" y="4370388"/>
          <p14:tracePt t="55819" x="3692525" y="4378325"/>
          <p14:tracePt t="55828" x="3732213" y="4378325"/>
          <p14:tracePt t="55835" x="3779838" y="4378325"/>
          <p14:tracePt t="55844" x="3819525" y="4378325"/>
          <p14:tracePt t="55852" x="3875088" y="4378325"/>
          <p14:tracePt t="55860" x="3914775" y="4386263"/>
          <p14:tracePt t="55868" x="3962400" y="4402138"/>
          <p14:tracePt t="55876" x="4019550" y="4410075"/>
          <p14:tracePt t="55884" x="4083050" y="4418013"/>
          <p14:tracePt t="55892" x="4130675" y="4418013"/>
          <p14:tracePt t="55899" x="4202113" y="4425950"/>
          <p14:tracePt t="55908" x="4249738" y="4441825"/>
          <p14:tracePt t="55916" x="4305300" y="4449763"/>
          <p14:tracePt t="55925" x="4344988" y="4449763"/>
          <p14:tracePt t="55932" x="4378325" y="4457700"/>
          <p14:tracePt t="55940" x="4402138" y="4465638"/>
          <p14:tracePt t="55948" x="4418013" y="4465638"/>
          <p14:tracePt t="56020" x="4378325" y="4465638"/>
          <p14:tracePt t="56028" x="4313238" y="4465638"/>
          <p14:tracePt t="56036" x="4257675" y="4449763"/>
          <p14:tracePt t="56044" x="4178300" y="4441825"/>
          <p14:tracePt t="56052" x="4083050" y="4418013"/>
          <p14:tracePt t="56060" x="3970338" y="4418013"/>
          <p14:tracePt t="56068" x="3859213" y="4394200"/>
          <p14:tracePt t="56076" x="3724275" y="4378325"/>
          <p14:tracePt t="56083" x="3603625" y="4354513"/>
          <p14:tracePt t="56092" x="3500438" y="4338638"/>
          <p14:tracePt t="56099" x="3405188" y="4330700"/>
          <p14:tracePt t="56108" x="3325813" y="4306888"/>
          <p14:tracePt t="56116" x="3276600" y="4291013"/>
          <p14:tracePt t="56124" x="3228975" y="4265613"/>
          <p14:tracePt t="56132" x="3205163" y="4265613"/>
          <p14:tracePt t="56140" x="3205163" y="4257675"/>
          <p14:tracePt t="56148" x="3197225" y="4257675"/>
          <p14:tracePt t="56244" x="3205163" y="4257675"/>
          <p14:tracePt t="56252" x="3244850" y="4249738"/>
          <p14:tracePt t="56260" x="3284538" y="4249738"/>
          <p14:tracePt t="56268" x="3349625" y="4249738"/>
          <p14:tracePt t="56276" x="3429000" y="4249738"/>
          <p14:tracePt t="56283" x="3524250" y="4249738"/>
          <p14:tracePt t="56292" x="3595688" y="4249738"/>
          <p14:tracePt t="56299" x="3668713" y="4249738"/>
          <p14:tracePt t="56308" x="3740150" y="4249738"/>
          <p14:tracePt t="56315" x="3811588" y="4257675"/>
          <p14:tracePt t="56324" x="3851275" y="4265613"/>
          <p14:tracePt t="56331" x="3890963" y="4273550"/>
          <p14:tracePt t="56340" x="3914775" y="4273550"/>
          <p14:tracePt t="56348" x="3922713" y="4273550"/>
          <p14:tracePt t="56356" x="3930650" y="4281488"/>
          <p14:tracePt t="56420" x="3922713" y="4281488"/>
          <p14:tracePt t="56428" x="3890963" y="4281488"/>
          <p14:tracePt t="56436" x="3859213" y="4281488"/>
          <p14:tracePt t="56444" x="3835400" y="4281488"/>
          <p14:tracePt t="56451" x="3795713" y="4281488"/>
          <p14:tracePt t="56460" x="3756025" y="4281488"/>
          <p14:tracePt t="56468" x="3732213" y="4281488"/>
          <p14:tracePt t="56476" x="3724275" y="4281488"/>
          <p14:tracePt t="56484" x="3716338" y="4281488"/>
          <p14:tracePt t="56548" x="3724275" y="4281488"/>
          <p14:tracePt t="56556" x="3732213" y="4281488"/>
          <p14:tracePt t="56564" x="3756025" y="4281488"/>
          <p14:tracePt t="56572" x="3771900" y="4281488"/>
          <p14:tracePt t="56580" x="3795713" y="4281488"/>
          <p14:tracePt t="56587" x="3811588" y="4291013"/>
          <p14:tracePt t="56604" x="3819525" y="4291013"/>
          <p14:tracePt t="57572" x="3835400" y="4291013"/>
          <p14:tracePt t="57612" x="3843338" y="4291013"/>
          <p14:tracePt t="57628" x="3843338" y="4281488"/>
          <p14:tracePt t="57644" x="3843338" y="4273550"/>
          <p14:tracePt t="57668" x="3843338" y="4257675"/>
          <p14:tracePt t="57684" x="3843338" y="4249738"/>
          <p14:tracePt t="57708" x="3851275" y="4241800"/>
          <p14:tracePt t="57716" x="3851275" y="4233863"/>
          <p14:tracePt t="57732" x="3851275" y="4225925"/>
          <p14:tracePt t="57748" x="3851275" y="4217988"/>
          <p14:tracePt t="57756" x="3859213" y="4194175"/>
          <p14:tracePt t="57772" x="3867150" y="4186238"/>
          <p14:tracePt t="57780" x="3867150" y="4178300"/>
          <p14:tracePt t="57787" x="3867150" y="4170363"/>
          <p14:tracePt t="57796" x="3867150" y="4162425"/>
          <p14:tracePt t="57803" x="3867150" y="4154488"/>
          <p14:tracePt t="57812" x="3867150" y="4146550"/>
          <p14:tracePt t="57819" x="3867150" y="4138613"/>
          <p14:tracePt t="57828" x="3867150" y="4130675"/>
          <p14:tracePt t="57844" x="3867150" y="4122738"/>
          <p14:tracePt t="57851" x="3867150" y="4114800"/>
          <p14:tracePt t="57860" x="3867150" y="4106863"/>
          <p14:tracePt t="57868" x="3867150" y="4098925"/>
          <p14:tracePt t="57884" x="3859213" y="4083050"/>
          <p14:tracePt t="57892" x="3851275" y="4083050"/>
          <p14:tracePt t="57900" x="3835400" y="4075113"/>
          <p14:tracePt t="57914" x="3827463" y="4075113"/>
          <p14:tracePt t="57915" x="3811588" y="4067175"/>
          <p14:tracePt t="57924" x="3779838" y="4059238"/>
          <p14:tracePt t="57932" x="3756025" y="4043363"/>
          <p14:tracePt t="57939" x="3740150" y="4035425"/>
          <p14:tracePt t="57947" x="3716338" y="4027488"/>
          <p14:tracePt t="57957" x="3684588" y="4011613"/>
          <p14:tracePt t="57964" x="3660775" y="4003675"/>
          <p14:tracePt t="57972" x="3635375" y="3995738"/>
          <p14:tracePt t="57980" x="3603625" y="3987800"/>
          <p14:tracePt t="57987" x="3563938" y="3979863"/>
          <p14:tracePt t="57996" x="3532188" y="3956050"/>
          <p14:tracePt t="58003" x="3516313" y="3948113"/>
          <p14:tracePt t="58012" x="3492500" y="3948113"/>
          <p14:tracePt t="58020" x="3452813" y="3948113"/>
          <p14:tracePt t="58028" x="3436938" y="3948113"/>
          <p14:tracePt t="58035" x="3421063" y="3948113"/>
          <p14:tracePt t="58044" x="3405188" y="3948113"/>
          <p14:tracePt t="58052" x="3381375" y="3948113"/>
          <p14:tracePt t="58060" x="3373438" y="3948113"/>
          <p14:tracePt t="58067" x="3357563" y="3948113"/>
          <p14:tracePt t="58076" x="3341688" y="3948113"/>
          <p14:tracePt t="58084" x="3325813" y="3948113"/>
          <p14:tracePt t="58092" x="3317875" y="3948113"/>
          <p14:tracePt t="58099" x="3308350" y="3956050"/>
          <p14:tracePt t="58108" x="3284538" y="3963988"/>
          <p14:tracePt t="58115" x="3276600" y="3971925"/>
          <p14:tracePt t="58124" x="3268663" y="3979863"/>
          <p14:tracePt t="58140" x="3260725" y="3995738"/>
          <p14:tracePt t="58148" x="3260725" y="4003675"/>
          <p14:tracePt t="58156" x="3260725" y="4011613"/>
          <p14:tracePt t="58164" x="3260725" y="4019550"/>
          <p14:tracePt t="58188" x="3268663" y="4035425"/>
          <p14:tracePt t="58196" x="3292475" y="4035425"/>
          <p14:tracePt t="58203" x="3333750" y="4051300"/>
          <p14:tracePt t="58212" x="3381375" y="4067175"/>
          <p14:tracePt t="58219" x="3444875" y="4075113"/>
          <p14:tracePt t="58228" x="3492500" y="4090988"/>
          <p14:tracePt t="58235" x="3563938" y="4098925"/>
          <p14:tracePt t="58244" x="3619500" y="4106863"/>
          <p14:tracePt t="58251" x="3692525" y="4114800"/>
          <p14:tracePt t="58260" x="3740150" y="4114800"/>
          <p14:tracePt t="58268" x="3803650" y="4114800"/>
          <p14:tracePt t="58276" x="3835400" y="4114800"/>
          <p14:tracePt t="58283" x="3875088" y="4114800"/>
          <p14:tracePt t="58292" x="3883025" y="4114800"/>
          <p14:tracePt t="58299" x="3890963" y="4114800"/>
          <p14:tracePt t="58316" x="3898900" y="4106863"/>
          <p14:tracePt t="58332" x="3898900" y="4090988"/>
          <p14:tracePt t="58340" x="3875088" y="4075113"/>
          <p14:tracePt t="58348" x="3843338" y="4059238"/>
          <p14:tracePt t="58356" x="3819525" y="4035425"/>
          <p14:tracePt t="58364" x="3779838" y="4027488"/>
          <p14:tracePt t="58372" x="3732213" y="4011613"/>
          <p14:tracePt t="58380" x="3700463" y="4003675"/>
          <p14:tracePt t="58387" x="3660775" y="4003675"/>
          <p14:tracePt t="58396" x="3635375" y="4003675"/>
          <p14:tracePt t="58403" x="3595688" y="4003675"/>
          <p14:tracePt t="58420" x="3579813" y="4003675"/>
          <p14:tracePt t="58428" x="3571875" y="4003675"/>
          <p14:tracePt t="58500" x="3579813" y="4019550"/>
          <p14:tracePt t="58508" x="3603625" y="4027488"/>
          <p14:tracePt t="58516" x="3635375" y="4035425"/>
          <p14:tracePt t="58524" x="3660775" y="4035425"/>
          <p14:tracePt t="58532" x="3684588" y="4043363"/>
          <p14:tracePt t="58540" x="3700463" y="4043363"/>
          <p14:tracePt t="59044" x="3708400" y="4051300"/>
          <p14:tracePt t="59060" x="3708400" y="4059238"/>
          <p14:tracePt t="59068" x="3708400" y="4075113"/>
          <p14:tracePt t="59076" x="3708400" y="4098925"/>
          <p14:tracePt t="59084" x="3708400" y="4114800"/>
          <p14:tracePt t="59092" x="3708400" y="4122738"/>
          <p14:tracePt t="59099" x="3708400" y="4138613"/>
          <p14:tracePt t="59108" x="3708400" y="4146550"/>
          <p14:tracePt t="59115" x="3708400" y="4162425"/>
          <p14:tracePt t="59132" x="3708400" y="4178300"/>
          <p14:tracePt t="59140" x="3732213" y="4178300"/>
          <p14:tracePt t="59148" x="3779838" y="4194175"/>
          <p14:tracePt t="59157" x="3835400" y="4210050"/>
          <p14:tracePt t="59164" x="3883025" y="4217988"/>
          <p14:tracePt t="59172" x="3954463" y="4217988"/>
          <p14:tracePt t="59180" x="4011613" y="4233863"/>
          <p14:tracePt t="59187" x="4075113" y="4241800"/>
          <p14:tracePt t="59196" x="4130675" y="4241800"/>
          <p14:tracePt t="59204" x="4178300" y="4241800"/>
          <p14:tracePt t="59212" x="4217988" y="4241800"/>
          <p14:tracePt t="59219" x="4233863" y="4241800"/>
          <p14:tracePt t="59228" x="4241800" y="4241800"/>
          <p14:tracePt t="59284" x="4233863" y="4241800"/>
          <p14:tracePt t="59292" x="4194175" y="4233863"/>
          <p14:tracePt t="59300" x="4186238" y="4233863"/>
          <p14:tracePt t="59308" x="4178300" y="4225925"/>
          <p14:tracePt t="59315" x="4170363" y="4225925"/>
          <p14:tracePt t="61036" x="4162425" y="4225925"/>
          <p14:tracePt t="61044" x="4138613" y="4225925"/>
          <p14:tracePt t="61052" x="4106863" y="4225925"/>
          <p14:tracePt t="61060" x="4059238" y="4225925"/>
          <p14:tracePt t="61068" x="4019550" y="4225925"/>
          <p14:tracePt t="61076" x="3946525" y="4225925"/>
          <p14:tracePt t="61083" x="3859213" y="4225925"/>
          <p14:tracePt t="61094" x="3771900" y="4225925"/>
          <p14:tracePt t="61099" x="3692525" y="4225925"/>
          <p14:tracePt t="61108" x="3603625" y="4225925"/>
          <p14:tracePt t="61115" x="3540125" y="4225925"/>
          <p14:tracePt t="61124" x="3500438" y="4225925"/>
          <p14:tracePt t="61131" x="3476625" y="4225925"/>
          <p14:tracePt t="61140" x="3468688" y="4225925"/>
          <p14:tracePt t="61236" x="3484563" y="4225925"/>
          <p14:tracePt t="61244" x="3524250" y="4225925"/>
          <p14:tracePt t="61252" x="3563938" y="4225925"/>
          <p14:tracePt t="61260" x="3643313" y="4225925"/>
          <p14:tracePt t="61268" x="3740150" y="4225925"/>
          <p14:tracePt t="61276" x="3835400" y="4265613"/>
          <p14:tracePt t="61283" x="3962400" y="4298950"/>
          <p14:tracePt t="61292" x="4059238" y="4338638"/>
          <p14:tracePt t="61299" x="4146550" y="4354513"/>
          <p14:tracePt t="61308" x="4186238" y="4362450"/>
          <p14:tracePt t="61316" x="4225925" y="4378325"/>
          <p14:tracePt t="61324" x="4233863" y="4378325"/>
          <p14:tracePt t="61364" x="4210050" y="4378325"/>
          <p14:tracePt t="61372" x="4154488" y="4378325"/>
          <p14:tracePt t="61380" x="4122738" y="4370388"/>
          <p14:tracePt t="61387" x="4106863" y="4370388"/>
          <p14:tracePt t="61396" x="4083050" y="4362450"/>
          <p14:tracePt t="61403" x="4075113" y="4362450"/>
          <p14:tracePt t="61692" x="0" y="0"/>
        </p14:tracePtLst>
        <p14:tracePtLst>
          <p14:tracePt t="74436" x="7153275" y="4665663"/>
          <p14:tracePt t="74484" x="7161213" y="4665663"/>
          <p14:tracePt t="74500" x="7169150" y="4665663"/>
          <p14:tracePt t="74516" x="7185025" y="4665663"/>
          <p14:tracePt t="74524" x="7185025" y="4657725"/>
          <p14:tracePt t="74532" x="7192963" y="4657725"/>
          <p14:tracePt t="74540" x="7192963" y="4633913"/>
          <p14:tracePt t="74548" x="7192963" y="4600575"/>
          <p14:tracePt t="74557" x="7200900" y="4568825"/>
          <p14:tracePt t="74564" x="7200900" y="4529138"/>
          <p14:tracePt t="74572" x="7200900" y="4489450"/>
          <p14:tracePt t="74580" x="7200900" y="4457700"/>
          <p14:tracePt t="74587" x="7200900" y="4402138"/>
          <p14:tracePt t="74596" x="7200900" y="4362450"/>
          <p14:tracePt t="74603" x="7200900" y="4306888"/>
          <p14:tracePt t="74612" x="7200900" y="4265613"/>
          <p14:tracePt t="74620" x="7200900" y="4202113"/>
          <p14:tracePt t="74628" x="7200900" y="4162425"/>
          <p14:tracePt t="74636" x="7200900" y="4130675"/>
          <p14:tracePt t="74644" x="7200900" y="4090988"/>
          <p14:tracePt t="74651" x="7200900" y="4059238"/>
          <p14:tracePt t="74660" x="7200900" y="4035425"/>
          <p14:tracePt t="74668" x="7200900" y="4003675"/>
          <p14:tracePt t="74676" x="7200900" y="3979863"/>
          <p14:tracePt t="74683" x="7200900" y="3948113"/>
          <p14:tracePt t="74692" x="7200900" y="3922713"/>
          <p14:tracePt t="74700" x="7200900" y="3906838"/>
          <p14:tracePt t="74708" x="7200900" y="3883025"/>
          <p14:tracePt t="74716" x="7208838" y="3859213"/>
          <p14:tracePt t="74724" x="7216775" y="3843338"/>
          <p14:tracePt t="74731" x="7216775" y="3827463"/>
          <p14:tracePt t="74748" x="7216775" y="3819525"/>
          <p14:tracePt t="74757" x="7216775" y="3811588"/>
          <p14:tracePt t="74788" x="7216775" y="3803650"/>
          <p14:tracePt t="74940" x="7224713" y="3819525"/>
          <p14:tracePt t="74948" x="7224713" y="3827463"/>
          <p14:tracePt t="74956" x="7224713" y="3843338"/>
          <p14:tracePt t="74964" x="7224713" y="3851275"/>
          <p14:tracePt t="74972" x="7224713" y="3875088"/>
          <p14:tracePt t="74980" x="7224713" y="3898900"/>
          <p14:tracePt t="74987" x="7224713" y="3922713"/>
          <p14:tracePt t="74996" x="7224713" y="3948113"/>
          <p14:tracePt t="75004" x="7224713" y="3971925"/>
          <p14:tracePt t="75012" x="7224713" y="4003675"/>
          <p14:tracePt t="75020" x="7224713" y="4027488"/>
          <p14:tracePt t="75028" x="7224713" y="4043363"/>
          <p14:tracePt t="75035" x="7224713" y="4067175"/>
          <p14:tracePt t="75044" x="7224713" y="4098925"/>
          <p14:tracePt t="75051" x="7224713" y="4122738"/>
          <p14:tracePt t="75060" x="7224713" y="4154488"/>
          <p14:tracePt t="75068" x="7224713" y="4162425"/>
          <p14:tracePt t="75076" x="7224713" y="4186238"/>
          <p14:tracePt t="75083" x="7224713" y="4210050"/>
          <p14:tracePt t="75092" x="7224713" y="4217988"/>
          <p14:tracePt t="75099" x="7224713" y="4233863"/>
          <p14:tracePt t="75108" x="7224713" y="4257675"/>
          <p14:tracePt t="75115" x="7224713" y="4273550"/>
          <p14:tracePt t="75124" x="7224713" y="4298950"/>
          <p14:tracePt t="75132" x="7224713" y="4322763"/>
          <p14:tracePt t="75140" x="7224713" y="4346575"/>
          <p14:tracePt t="75148" x="7224713" y="4370388"/>
          <p14:tracePt t="75156" x="7224713" y="4394200"/>
          <p14:tracePt t="75164" x="7224713" y="4418013"/>
          <p14:tracePt t="75172" x="7224713" y="4441825"/>
          <p14:tracePt t="75180" x="7224713" y="4457700"/>
          <p14:tracePt t="75187" x="7224713" y="4473575"/>
          <p14:tracePt t="75196" x="7224713" y="4481513"/>
          <p14:tracePt t="75204" x="7224713" y="4505325"/>
          <p14:tracePt t="75212" x="7224713" y="4521200"/>
          <p14:tracePt t="75219" x="7224713" y="4537075"/>
          <p14:tracePt t="75228" x="7224713" y="4560888"/>
          <p14:tracePt t="75235" x="7224713" y="4576763"/>
          <p14:tracePt t="75244" x="7224713" y="4600575"/>
          <p14:tracePt t="75251" x="7232650" y="4624388"/>
          <p14:tracePt t="75260" x="7232650" y="4649788"/>
          <p14:tracePt t="75268" x="7232650" y="4673600"/>
          <p14:tracePt t="75276" x="7232650" y="4681538"/>
          <p14:tracePt t="75284" x="7232650" y="4697413"/>
          <p14:tracePt t="75292" x="7240588" y="4705350"/>
          <p14:tracePt t="75299" x="7240588" y="4713288"/>
          <p14:tracePt t="75308" x="7240588" y="4721225"/>
          <p14:tracePt t="75315" x="7248525" y="4737100"/>
          <p14:tracePt t="75364" x="7248525" y="4752975"/>
          <p14:tracePt t="75380" x="7248525" y="4760913"/>
          <p14:tracePt t="75396" x="7248525" y="4776788"/>
          <p14:tracePt t="75412" x="7248525" y="4784725"/>
          <p14:tracePt t="75428" x="7248525" y="4792663"/>
          <p14:tracePt t="75444" x="7248525" y="4800600"/>
          <p14:tracePt t="75452" x="7248525" y="4808538"/>
          <p14:tracePt t="75484" x="7248525" y="4816475"/>
          <p14:tracePt t="75948" x="0" y="0"/>
        </p14:tracePtLst>
        <p14:tracePtLst>
          <p14:tracePt t="86236" x="9625013" y="4976813"/>
          <p14:tracePt t="86340" x="9625013" y="4959350"/>
          <p14:tracePt t="86348" x="9625013" y="4943475"/>
          <p14:tracePt t="86356" x="9625013" y="4927600"/>
          <p14:tracePt t="86364" x="9625013" y="4903788"/>
          <p14:tracePt t="86372" x="9625013" y="4864100"/>
          <p14:tracePt t="86380" x="9625013" y="4824413"/>
          <p14:tracePt t="86387" x="9617075" y="4752975"/>
          <p14:tracePt t="86396" x="9609138" y="4705350"/>
          <p14:tracePt t="86404" x="9601200" y="4616450"/>
          <p14:tracePt t="86412" x="9585325" y="4529138"/>
          <p14:tracePt t="86419" x="9575800" y="4449763"/>
          <p14:tracePt t="86428" x="9551988" y="4370388"/>
          <p14:tracePt t="86436" x="9528175" y="4306888"/>
          <p14:tracePt t="86444" x="9512300" y="4233863"/>
          <p14:tracePt t="86451" x="9488488" y="4146550"/>
          <p14:tracePt t="86460" x="9472613" y="4083050"/>
          <p14:tracePt t="86468" x="9448800" y="4027488"/>
          <p14:tracePt t="86476" x="9440863" y="3979863"/>
          <p14:tracePt t="86484" x="9432925" y="3922713"/>
          <p14:tracePt t="86492" x="9409113" y="3883025"/>
          <p14:tracePt t="86500" x="9409113" y="3851275"/>
          <p14:tracePt t="86508" x="9409113" y="3835400"/>
          <p14:tracePt t="86516" x="9401175" y="3811588"/>
          <p14:tracePt t="86524" x="9401175" y="3787775"/>
          <p14:tracePt t="86532" x="9401175" y="3763963"/>
          <p14:tracePt t="86540" x="9401175" y="3748088"/>
          <p14:tracePt t="86548" x="9401175" y="3732213"/>
          <p14:tracePt t="86557" x="9401175" y="3716338"/>
          <p14:tracePt t="86564" x="9385300" y="3700463"/>
          <p14:tracePt t="86572" x="9385300" y="3684588"/>
          <p14:tracePt t="86580" x="9377363" y="3668713"/>
          <p14:tracePt t="86587" x="9377363" y="3636963"/>
          <p14:tracePt t="86596" x="9377363" y="3621088"/>
          <p14:tracePt t="86604" x="9377363" y="3605213"/>
          <p14:tracePt t="86612" x="9369425" y="3579813"/>
          <p14:tracePt t="86619" x="9369425" y="3556000"/>
          <p14:tracePt t="86636" x="9369425" y="3548063"/>
          <p14:tracePt t="86644" x="9369425" y="3532188"/>
          <p14:tracePt t="86660" x="9369425" y="3524250"/>
          <p14:tracePt t="86684" x="9369425" y="3508375"/>
          <p14:tracePt t="86692" x="9369425" y="3500438"/>
          <p14:tracePt t="86699" x="9369425" y="3484563"/>
          <p14:tracePt t="86708" x="9361488" y="3476625"/>
          <p14:tracePt t="86716" x="9361488" y="3468688"/>
          <p14:tracePt t="86724" x="9361488" y="3460750"/>
          <p14:tracePt t="86732" x="9361488" y="3452813"/>
          <p14:tracePt t="86900" x="9361488" y="3460750"/>
          <p14:tracePt t="86908" x="9361488" y="3476625"/>
          <p14:tracePt t="86916" x="9361488" y="3500438"/>
          <p14:tracePt t="86924" x="9361488" y="3516313"/>
          <p14:tracePt t="86932" x="9361488" y="3524250"/>
          <p14:tracePt t="86940" x="9361488" y="3540125"/>
          <p14:tracePt t="86948" x="9361488" y="3563938"/>
          <p14:tracePt t="86957" x="9361488" y="3587750"/>
          <p14:tracePt t="86964" x="9369425" y="3605213"/>
          <p14:tracePt t="86972" x="9369425" y="3629025"/>
          <p14:tracePt t="86980" x="9377363" y="3660775"/>
          <p14:tracePt t="86987" x="9377363" y="3692525"/>
          <p14:tracePt t="86996" x="9377363" y="3724275"/>
          <p14:tracePt t="87004" x="9377363" y="3756025"/>
          <p14:tracePt t="87012" x="9377363" y="3803650"/>
          <p14:tracePt t="87019" x="9377363" y="3827463"/>
          <p14:tracePt t="87028" x="9377363" y="3859213"/>
          <p14:tracePt t="87035" x="9377363" y="3883025"/>
          <p14:tracePt t="87044" x="9385300" y="3906838"/>
          <p14:tracePt t="87052" x="9385300" y="3914775"/>
          <p14:tracePt t="87060" x="9385300" y="3930650"/>
          <p14:tracePt t="87068" x="9385300" y="3938588"/>
          <p14:tracePt t="87076" x="9385300" y="3948113"/>
          <p14:tracePt t="87084" x="9385300" y="3956050"/>
          <p14:tracePt t="87092" x="9385300" y="3963988"/>
          <p14:tracePt t="87116" x="9385300" y="3971925"/>
          <p14:tracePt t="87132" x="9385300" y="3979863"/>
          <p14:tracePt t="87148" x="9385300" y="3987800"/>
          <p14:tracePt t="87164" x="9385300" y="3995738"/>
          <p14:tracePt t="87180" x="9385300" y="4003675"/>
          <p14:tracePt t="87187" x="9385300" y="4011613"/>
          <p14:tracePt t="87212" x="9385300" y="4019550"/>
          <p14:tracePt t="87228" x="9385300" y="4027488"/>
          <p14:tracePt t="87300" x="9385300" y="4035425"/>
          <p14:tracePt t="87628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(Pt10)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8532303" cy="383694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500" dirty="0"/>
              <a:t>Trap pests using </a:t>
            </a:r>
            <a:r>
              <a:rPr lang="en-US" sz="4500" dirty="0" err="1"/>
              <a:t>odour</a:t>
            </a:r>
            <a:r>
              <a:rPr lang="en-US" sz="4500" dirty="0"/>
              <a:t> (e.g. pheromones):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Very effective, traps pest even at low densities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Species specific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800" b="1" u="sng" dirty="0"/>
              <a:t>But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Usually only traps males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Traps need to be checked regularly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Traps need to be calibrated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May be expensive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2" descr="Rubber septa">
            <a:extLst>
              <a:ext uri="{FF2B5EF4-FFF2-40B4-BE49-F238E27FC236}">
                <a16:creationId xmlns:a16="http://schemas.microsoft.com/office/drawing/2014/main" id="{CABEF554-9AC8-484C-8A57-04BD7361F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68387" y="2216855"/>
            <a:ext cx="2991124" cy="279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806D9B-FCF7-4074-96F5-CE8CC72B07A6}"/>
              </a:ext>
            </a:extLst>
          </p:cNvPr>
          <p:cNvSpPr txBox="1"/>
          <p:nvPr/>
        </p:nvSpPr>
        <p:spPr>
          <a:xfrm>
            <a:off x="7877262" y="5016238"/>
            <a:ext cx="4098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Rubber septum impregnated with pheromone </a:t>
            </a:r>
          </a:p>
        </p:txBody>
      </p:sp>
    </p:spTree>
    <p:extLst>
      <p:ext uri="{BB962C8B-B14F-4D97-AF65-F5344CB8AC3E}">
        <p14:creationId xmlns:p14="http://schemas.microsoft.com/office/powerpoint/2010/main" val="1342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14"/>
    </mc:Choice>
    <mc:Fallback xmlns="">
      <p:transition spd="slow" advTm="112114"/>
    </mc:Fallback>
  </mc:AlternateContent>
  <p:extLst>
    <p:ext uri="{3A86A75C-4F4B-4683-9AE1-C65F6400EC91}">
      <p14:laserTraceLst xmlns:p14="http://schemas.microsoft.com/office/powerpoint/2010/main">
        <p14:tracePtLst>
          <p14:tracePt t="99346" x="9002713" y="4225925"/>
          <p14:tracePt t="99401" x="9010650" y="4225925"/>
          <p14:tracePt t="99449" x="9018588" y="4225925"/>
          <p14:tracePt t="99489" x="9034463" y="4225925"/>
          <p14:tracePt t="99497" x="9058275" y="4225925"/>
          <p14:tracePt t="99505" x="9082088" y="4225925"/>
          <p14:tracePt t="99513" x="9121775" y="4225925"/>
          <p14:tracePt t="99521" x="9161463" y="4225925"/>
          <p14:tracePt t="99529" x="9224963" y="4249738"/>
          <p14:tracePt t="99537" x="9266238" y="4257675"/>
          <p14:tracePt t="99545" x="9313863" y="4273550"/>
          <p14:tracePt t="99553" x="9369425" y="4273550"/>
          <p14:tracePt t="99561" x="9424988" y="4281488"/>
          <p14:tracePt t="99569" x="9464675" y="4291013"/>
          <p14:tracePt t="99577" x="9512300" y="4298950"/>
          <p14:tracePt t="99585" x="9567863" y="4298950"/>
          <p14:tracePt t="99593" x="9609138" y="4314825"/>
          <p14:tracePt t="99601" x="9648825" y="4322763"/>
          <p14:tracePt t="99609" x="9680575" y="4330700"/>
          <p14:tracePt t="99617" x="9712325" y="4338638"/>
          <p14:tracePt t="99625" x="9736138" y="4338638"/>
          <p14:tracePt t="99633" x="9759950" y="4346575"/>
          <p14:tracePt t="99643" x="9775825" y="4354513"/>
          <p14:tracePt t="99649" x="9791700" y="4362450"/>
          <p14:tracePt t="99658" x="9807575" y="4370388"/>
          <p14:tracePt t="99665" x="9831388" y="4370388"/>
          <p14:tracePt t="99674" x="9855200" y="4370388"/>
          <p14:tracePt t="99681" x="9871075" y="4378325"/>
          <p14:tracePt t="99689" x="9886950" y="4378325"/>
          <p14:tracePt t="99697" x="9894888" y="4378325"/>
          <p14:tracePt t="99705" x="9902825" y="4378325"/>
          <p14:tracePt t="99713" x="9918700" y="4386263"/>
          <p14:tracePt t="100009" x="9918700" y="4402138"/>
          <p14:tracePt t="100193" x="9918700" y="4410075"/>
          <p14:tracePt t="100201" x="9910763" y="4410075"/>
          <p14:tracePt t="100217" x="9910763" y="4418013"/>
          <p14:tracePt t="100225" x="9894888" y="4425950"/>
          <p14:tracePt t="100233" x="9886950" y="4433888"/>
          <p14:tracePt t="100242" x="9879013" y="4433888"/>
          <p14:tracePt t="100249" x="9871075" y="4433888"/>
          <p14:tracePt t="100258" x="9855200" y="4433888"/>
          <p14:tracePt t="100265" x="9847263" y="4441825"/>
          <p14:tracePt t="100275" x="9831388" y="4449763"/>
          <p14:tracePt t="100281" x="9823450" y="4449763"/>
          <p14:tracePt t="100289" x="9815513" y="4457700"/>
          <p14:tracePt t="100305" x="9791700" y="4465638"/>
          <p14:tracePt t="100313" x="9783763" y="4465638"/>
          <p14:tracePt t="100321" x="9759950" y="4465638"/>
          <p14:tracePt t="100329" x="9744075" y="4481513"/>
          <p14:tracePt t="100337" x="9736138" y="4481513"/>
          <p14:tracePt t="100345" x="9704388" y="4489450"/>
          <p14:tracePt t="100353" x="9688513" y="4489450"/>
          <p14:tracePt t="100361" x="9664700" y="4497388"/>
          <p14:tracePt t="100369" x="9617075" y="4513263"/>
          <p14:tracePt t="100377" x="9575800" y="4521200"/>
          <p14:tracePt t="100385" x="9544050" y="4529138"/>
          <p14:tracePt t="100393" x="9504363" y="4529138"/>
          <p14:tracePt t="100401" x="9480550" y="4529138"/>
          <p14:tracePt t="100409" x="9448800" y="4537075"/>
          <p14:tracePt t="100417" x="9424988" y="4537075"/>
          <p14:tracePt t="100426" x="9401175" y="4545013"/>
          <p14:tracePt t="100433" x="9369425" y="4552950"/>
          <p14:tracePt t="100441" x="9353550" y="4552950"/>
          <p14:tracePt t="100449" x="9337675" y="4552950"/>
          <p14:tracePt t="100459" x="9321800" y="4560888"/>
          <p14:tracePt t="100577" x="9337675" y="4560888"/>
          <p14:tracePt t="100585" x="9385300" y="4560888"/>
          <p14:tracePt t="100593" x="9448800" y="4560888"/>
          <p14:tracePt t="100601" x="9512300" y="4560888"/>
          <p14:tracePt t="100609" x="9585325" y="4560888"/>
          <p14:tracePt t="100617" x="9672638" y="4560888"/>
          <p14:tracePt t="100625" x="9744075" y="4560888"/>
          <p14:tracePt t="100633" x="9807575" y="4560888"/>
          <p14:tracePt t="100641" x="9863138" y="4560888"/>
          <p14:tracePt t="100649" x="9926638" y="4560888"/>
          <p14:tracePt t="100658" x="9959975" y="4560888"/>
          <p14:tracePt t="100665" x="9991725" y="4560888"/>
          <p14:tracePt t="100674" x="10007600" y="4560888"/>
          <p14:tracePt t="100769" x="9999663" y="4552950"/>
          <p14:tracePt t="100777" x="9967913" y="4552950"/>
          <p14:tracePt t="100785" x="9936163" y="4552950"/>
          <p14:tracePt t="100793" x="9902825" y="4545013"/>
          <p14:tracePt t="100801" x="9871075" y="4545013"/>
          <p14:tracePt t="100809" x="9847263" y="4545013"/>
          <p14:tracePt t="100817" x="9823450" y="4545013"/>
          <p14:tracePt t="100825" x="9807575" y="4545013"/>
          <p14:tracePt t="100833" x="9783763" y="4545013"/>
          <p14:tracePt t="100843" x="9759950" y="4545013"/>
          <p14:tracePt t="100849" x="9752013" y="4545013"/>
          <p14:tracePt t="100865" x="9736138" y="4545013"/>
          <p14:tracePt t="101081" x="9728200" y="4537075"/>
          <p14:tracePt t="101089" x="9744075" y="4537075"/>
          <p14:tracePt t="101097" x="9783763" y="4537075"/>
          <p14:tracePt t="101105" x="9839325" y="4521200"/>
          <p14:tracePt t="101113" x="9894888" y="4521200"/>
          <p14:tracePt t="101121" x="9944100" y="4521200"/>
          <p14:tracePt t="101129" x="9999663" y="4521200"/>
          <p14:tracePt t="101137" x="10063163" y="4513263"/>
          <p14:tracePt t="101145" x="10102850" y="4513263"/>
          <p14:tracePt t="101153" x="10126663" y="4505325"/>
          <p14:tracePt t="101161" x="10142538" y="4489450"/>
          <p14:tracePt t="101169" x="10158413" y="4489450"/>
          <p14:tracePt t="101177" x="10166350" y="4481513"/>
          <p14:tracePt t="101185" x="10166350" y="4473575"/>
          <p14:tracePt t="101209" x="10166350" y="4465638"/>
          <p14:tracePt t="101225" x="10166350" y="4457700"/>
          <p14:tracePt t="101233" x="10166350" y="4433888"/>
          <p14:tracePt t="101242" x="10126663" y="4425950"/>
          <p14:tracePt t="101249" x="10079038" y="4425950"/>
          <p14:tracePt t="101258" x="10015538" y="4425950"/>
          <p14:tracePt t="101265" x="9959975" y="4394200"/>
          <p14:tracePt t="101275" x="9894888" y="4394200"/>
          <p14:tracePt t="101281" x="9839325" y="4394200"/>
          <p14:tracePt t="101289" x="9807575" y="4394200"/>
          <p14:tracePt t="101297" x="9775825" y="4394200"/>
          <p14:tracePt t="101305" x="9759950" y="4394200"/>
          <p14:tracePt t="101377" x="9767888" y="4394200"/>
          <p14:tracePt t="101385" x="9815513" y="4410075"/>
          <p14:tracePt t="101393" x="9894888" y="4425950"/>
          <p14:tracePt t="101401" x="9944100" y="4441825"/>
          <p14:tracePt t="101409" x="9983788" y="4449763"/>
          <p14:tracePt t="101417" x="10055225" y="4473575"/>
          <p14:tracePt t="101425" x="10110788" y="4481513"/>
          <p14:tracePt t="101433" x="10142538" y="4481513"/>
          <p14:tracePt t="101441" x="10166350" y="4489450"/>
          <p14:tracePt t="101713" x="10166350" y="4497388"/>
          <p14:tracePt t="101937" x="10166350" y="4505325"/>
          <p14:tracePt t="101969" x="10166350" y="4513263"/>
          <p14:tracePt t="101977" x="10158413" y="4513263"/>
          <p14:tracePt t="102057" x="10158413" y="4521200"/>
          <p14:tracePt t="10224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(Pt11)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8532303" cy="3836942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500" dirty="0"/>
              <a:t>Trapping pests using </a:t>
            </a:r>
            <a:r>
              <a:rPr lang="en-US" sz="4500" dirty="0" err="1"/>
              <a:t>odour</a:t>
            </a:r>
            <a:r>
              <a:rPr lang="en-US" sz="4500" dirty="0"/>
              <a:t> is not just about pheromones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4500" dirty="0"/>
              <a:t>Allelochemicals may also be used, however: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Typically, not species specific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May lack sensitivity compared with pheromones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800" b="1" u="sng" dirty="0"/>
              <a:t>But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Often traps females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Traps need to be checked regularly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Traps need to be calibrated</a:t>
            </a:r>
          </a:p>
          <a:p>
            <a:pPr>
              <a:lnSpc>
                <a:spcPct val="110000"/>
              </a:lnSpc>
            </a:pPr>
            <a:r>
              <a:rPr lang="en-US" sz="3800" dirty="0"/>
              <a:t>May be expensive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06D9B-FCF7-4074-96F5-CE8CC72B07A6}"/>
              </a:ext>
            </a:extLst>
          </p:cNvPr>
          <p:cNvSpPr txBox="1"/>
          <p:nvPr/>
        </p:nvSpPr>
        <p:spPr>
          <a:xfrm>
            <a:off x="7653742" y="5016238"/>
            <a:ext cx="409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Spotted wing drosophila trap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709AE-B265-E413-F57D-909DB969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369" y="3325990"/>
            <a:ext cx="2638425" cy="173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64998-CB7F-D668-CE91-226815494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2" b="10362"/>
          <a:stretch/>
        </p:blipFill>
        <p:spPr>
          <a:xfrm>
            <a:off x="9326880" y="2539999"/>
            <a:ext cx="2326639" cy="25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5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14"/>
    </mc:Choice>
    <mc:Fallback>
      <p:transition spd="slow" advTm="112114"/>
    </mc:Fallback>
  </mc:AlternateContent>
  <p:extLst>
    <p:ext uri="{3A86A75C-4F4B-4683-9AE1-C65F6400EC91}">
      <p14:laserTraceLst xmlns:p14="http://schemas.microsoft.com/office/powerpoint/2010/main">
        <p14:tracePtLst>
          <p14:tracePt t="99346" x="9002713" y="4225925"/>
          <p14:tracePt t="99401" x="9010650" y="4225925"/>
          <p14:tracePt t="99449" x="9018588" y="4225925"/>
          <p14:tracePt t="99489" x="9034463" y="4225925"/>
          <p14:tracePt t="99497" x="9058275" y="4225925"/>
          <p14:tracePt t="99505" x="9082088" y="4225925"/>
          <p14:tracePt t="99513" x="9121775" y="4225925"/>
          <p14:tracePt t="99521" x="9161463" y="4225925"/>
          <p14:tracePt t="99529" x="9224963" y="4249738"/>
          <p14:tracePt t="99537" x="9266238" y="4257675"/>
          <p14:tracePt t="99545" x="9313863" y="4273550"/>
          <p14:tracePt t="99553" x="9369425" y="4273550"/>
          <p14:tracePt t="99561" x="9424988" y="4281488"/>
          <p14:tracePt t="99569" x="9464675" y="4291013"/>
          <p14:tracePt t="99577" x="9512300" y="4298950"/>
          <p14:tracePt t="99585" x="9567863" y="4298950"/>
          <p14:tracePt t="99593" x="9609138" y="4314825"/>
          <p14:tracePt t="99601" x="9648825" y="4322763"/>
          <p14:tracePt t="99609" x="9680575" y="4330700"/>
          <p14:tracePt t="99617" x="9712325" y="4338638"/>
          <p14:tracePt t="99625" x="9736138" y="4338638"/>
          <p14:tracePt t="99633" x="9759950" y="4346575"/>
          <p14:tracePt t="99643" x="9775825" y="4354513"/>
          <p14:tracePt t="99649" x="9791700" y="4362450"/>
          <p14:tracePt t="99658" x="9807575" y="4370388"/>
          <p14:tracePt t="99665" x="9831388" y="4370388"/>
          <p14:tracePt t="99674" x="9855200" y="4370388"/>
          <p14:tracePt t="99681" x="9871075" y="4378325"/>
          <p14:tracePt t="99689" x="9886950" y="4378325"/>
          <p14:tracePt t="99697" x="9894888" y="4378325"/>
          <p14:tracePt t="99705" x="9902825" y="4378325"/>
          <p14:tracePt t="99713" x="9918700" y="4386263"/>
          <p14:tracePt t="100009" x="9918700" y="4402138"/>
          <p14:tracePt t="100193" x="9918700" y="4410075"/>
          <p14:tracePt t="100201" x="9910763" y="4410075"/>
          <p14:tracePt t="100217" x="9910763" y="4418013"/>
          <p14:tracePt t="100225" x="9894888" y="4425950"/>
          <p14:tracePt t="100233" x="9886950" y="4433888"/>
          <p14:tracePt t="100242" x="9879013" y="4433888"/>
          <p14:tracePt t="100249" x="9871075" y="4433888"/>
          <p14:tracePt t="100258" x="9855200" y="4433888"/>
          <p14:tracePt t="100265" x="9847263" y="4441825"/>
          <p14:tracePt t="100275" x="9831388" y="4449763"/>
          <p14:tracePt t="100281" x="9823450" y="4449763"/>
          <p14:tracePt t="100289" x="9815513" y="4457700"/>
          <p14:tracePt t="100305" x="9791700" y="4465638"/>
          <p14:tracePt t="100313" x="9783763" y="4465638"/>
          <p14:tracePt t="100321" x="9759950" y="4465638"/>
          <p14:tracePt t="100329" x="9744075" y="4481513"/>
          <p14:tracePt t="100337" x="9736138" y="4481513"/>
          <p14:tracePt t="100345" x="9704388" y="4489450"/>
          <p14:tracePt t="100353" x="9688513" y="4489450"/>
          <p14:tracePt t="100361" x="9664700" y="4497388"/>
          <p14:tracePt t="100369" x="9617075" y="4513263"/>
          <p14:tracePt t="100377" x="9575800" y="4521200"/>
          <p14:tracePt t="100385" x="9544050" y="4529138"/>
          <p14:tracePt t="100393" x="9504363" y="4529138"/>
          <p14:tracePt t="100401" x="9480550" y="4529138"/>
          <p14:tracePt t="100409" x="9448800" y="4537075"/>
          <p14:tracePt t="100417" x="9424988" y="4537075"/>
          <p14:tracePt t="100426" x="9401175" y="4545013"/>
          <p14:tracePt t="100433" x="9369425" y="4552950"/>
          <p14:tracePt t="100441" x="9353550" y="4552950"/>
          <p14:tracePt t="100449" x="9337675" y="4552950"/>
          <p14:tracePt t="100459" x="9321800" y="4560888"/>
          <p14:tracePt t="100577" x="9337675" y="4560888"/>
          <p14:tracePt t="100585" x="9385300" y="4560888"/>
          <p14:tracePt t="100593" x="9448800" y="4560888"/>
          <p14:tracePt t="100601" x="9512300" y="4560888"/>
          <p14:tracePt t="100609" x="9585325" y="4560888"/>
          <p14:tracePt t="100617" x="9672638" y="4560888"/>
          <p14:tracePt t="100625" x="9744075" y="4560888"/>
          <p14:tracePt t="100633" x="9807575" y="4560888"/>
          <p14:tracePt t="100641" x="9863138" y="4560888"/>
          <p14:tracePt t="100649" x="9926638" y="4560888"/>
          <p14:tracePt t="100658" x="9959975" y="4560888"/>
          <p14:tracePt t="100665" x="9991725" y="4560888"/>
          <p14:tracePt t="100674" x="10007600" y="4560888"/>
          <p14:tracePt t="100769" x="9999663" y="4552950"/>
          <p14:tracePt t="100777" x="9967913" y="4552950"/>
          <p14:tracePt t="100785" x="9936163" y="4552950"/>
          <p14:tracePt t="100793" x="9902825" y="4545013"/>
          <p14:tracePt t="100801" x="9871075" y="4545013"/>
          <p14:tracePt t="100809" x="9847263" y="4545013"/>
          <p14:tracePt t="100817" x="9823450" y="4545013"/>
          <p14:tracePt t="100825" x="9807575" y="4545013"/>
          <p14:tracePt t="100833" x="9783763" y="4545013"/>
          <p14:tracePt t="100843" x="9759950" y="4545013"/>
          <p14:tracePt t="100849" x="9752013" y="4545013"/>
          <p14:tracePt t="100865" x="9736138" y="4545013"/>
          <p14:tracePt t="101081" x="9728200" y="4537075"/>
          <p14:tracePt t="101089" x="9744075" y="4537075"/>
          <p14:tracePt t="101097" x="9783763" y="4537075"/>
          <p14:tracePt t="101105" x="9839325" y="4521200"/>
          <p14:tracePt t="101113" x="9894888" y="4521200"/>
          <p14:tracePt t="101121" x="9944100" y="4521200"/>
          <p14:tracePt t="101129" x="9999663" y="4521200"/>
          <p14:tracePt t="101137" x="10063163" y="4513263"/>
          <p14:tracePt t="101145" x="10102850" y="4513263"/>
          <p14:tracePt t="101153" x="10126663" y="4505325"/>
          <p14:tracePt t="101161" x="10142538" y="4489450"/>
          <p14:tracePt t="101169" x="10158413" y="4489450"/>
          <p14:tracePt t="101177" x="10166350" y="4481513"/>
          <p14:tracePt t="101185" x="10166350" y="4473575"/>
          <p14:tracePt t="101209" x="10166350" y="4465638"/>
          <p14:tracePt t="101225" x="10166350" y="4457700"/>
          <p14:tracePt t="101233" x="10166350" y="4433888"/>
          <p14:tracePt t="101242" x="10126663" y="4425950"/>
          <p14:tracePt t="101249" x="10079038" y="4425950"/>
          <p14:tracePt t="101258" x="10015538" y="4425950"/>
          <p14:tracePt t="101265" x="9959975" y="4394200"/>
          <p14:tracePt t="101275" x="9894888" y="4394200"/>
          <p14:tracePt t="101281" x="9839325" y="4394200"/>
          <p14:tracePt t="101289" x="9807575" y="4394200"/>
          <p14:tracePt t="101297" x="9775825" y="4394200"/>
          <p14:tracePt t="101305" x="9759950" y="4394200"/>
          <p14:tracePt t="101377" x="9767888" y="4394200"/>
          <p14:tracePt t="101385" x="9815513" y="4410075"/>
          <p14:tracePt t="101393" x="9894888" y="4425950"/>
          <p14:tracePt t="101401" x="9944100" y="4441825"/>
          <p14:tracePt t="101409" x="9983788" y="4449763"/>
          <p14:tracePt t="101417" x="10055225" y="4473575"/>
          <p14:tracePt t="101425" x="10110788" y="4481513"/>
          <p14:tracePt t="101433" x="10142538" y="4481513"/>
          <p14:tracePt t="101441" x="10166350" y="4489450"/>
          <p14:tracePt t="101713" x="10166350" y="4497388"/>
          <p14:tracePt t="101937" x="10166350" y="4505325"/>
          <p14:tracePt t="101969" x="10166350" y="4513263"/>
          <p14:tracePt t="101977" x="10158413" y="4513263"/>
          <p14:tracePt t="102057" x="10158413" y="4521200"/>
          <p14:tracePt t="102242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future of monitoring is ‘smart’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9714850B-710F-9D61-4B8F-43B0A22C5EF5}"/>
              </a:ext>
            </a:extLst>
          </p:cNvPr>
          <p:cNvSpPr txBox="1">
            <a:spLocks/>
          </p:cNvSpPr>
          <p:nvPr/>
        </p:nvSpPr>
        <p:spPr>
          <a:xfrm>
            <a:off x="10772776" y="6356350"/>
            <a:ext cx="609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F81508-31D9-42AA-BA49-D7E9A4206999}" type="slidenum">
              <a:rPr lang="fr-FR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fr-FR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numéro de diapositive 2">
            <a:extLst>
              <a:ext uri="{FF2B5EF4-FFF2-40B4-BE49-F238E27FC236}">
                <a16:creationId xmlns:a16="http://schemas.microsoft.com/office/drawing/2014/main" id="{C40B4481-2661-91B3-088B-A5A71EF902CE}"/>
              </a:ext>
            </a:extLst>
          </p:cNvPr>
          <p:cNvSpPr txBox="1">
            <a:spLocks/>
          </p:cNvSpPr>
          <p:nvPr/>
        </p:nvSpPr>
        <p:spPr>
          <a:xfrm>
            <a:off x="10772776" y="6356350"/>
            <a:ext cx="609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F81508-31D9-42AA-BA49-D7E9A4206999}" type="slidenum">
              <a:rPr lang="fr-FR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fr-FR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6B6871-7961-6C73-418C-BCAE4A9C0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9" b="83643" l="1888" r="93294">
                        <a14:foregroundMark x1="38542" y1="49316" x2="9115" y2="61133"/>
                        <a14:foregroundMark x1="13737" y1="58350" x2="4688" y2="57275"/>
                        <a14:foregroundMark x1="10091" y1="60400" x2="3385" y2="67285"/>
                        <a14:foregroundMark x1="3385" y1="67285" x2="3190" y2="67383"/>
                        <a14:foregroundMark x1="85417" y1="59814" x2="91211" y2="67285"/>
                        <a14:foregroundMark x1="91211" y1="67285" x2="91341" y2="67920"/>
                        <a14:foregroundMark x1="91536" y1="60547" x2="93034" y2="60938"/>
                        <a14:foregroundMark x1="2930" y1="56348" x2="1953" y2="57617"/>
                        <a14:foregroundMark x1="93294" y1="67920" x2="93294" y2="67920"/>
                        <a14:foregroundMark x1="89844" y1="72900" x2="89844" y2="72900"/>
                        <a14:foregroundMark x1="91081" y1="72363" x2="91081" y2="7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17152"/>
          <a:stretch/>
        </p:blipFill>
        <p:spPr>
          <a:xfrm>
            <a:off x="2827926" y="1387011"/>
            <a:ext cx="5411096" cy="51537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4A75F09-9C6A-8458-974E-69D2E5372745}"/>
              </a:ext>
            </a:extLst>
          </p:cNvPr>
          <p:cNvGrpSpPr/>
          <p:nvPr/>
        </p:nvGrpSpPr>
        <p:grpSpPr>
          <a:xfrm>
            <a:off x="704783" y="1624097"/>
            <a:ext cx="1472305" cy="4679576"/>
            <a:chOff x="1394608" y="1710076"/>
            <a:chExt cx="1472305" cy="46795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789A17-697D-F6D0-EC8E-F2B917CA5DC6}"/>
                </a:ext>
              </a:extLst>
            </p:cNvPr>
            <p:cNvSpPr/>
            <p:nvPr/>
          </p:nvSpPr>
          <p:spPr>
            <a:xfrm>
              <a:off x="1394608" y="3653148"/>
              <a:ext cx="1062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rial" panose="020B0604020202020204" pitchFamily="34" charset="0"/>
                  <a:cs typeface="Arial" panose="020B0604020202020204" pitchFamily="34" charset="0"/>
                </a:rPr>
                <a:t>Profile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40B149-55BB-3145-8821-F9709E77F8BA}"/>
                </a:ext>
              </a:extLst>
            </p:cNvPr>
            <p:cNvCxnSpPr/>
            <p:nvPr/>
          </p:nvCxnSpPr>
          <p:spPr>
            <a:xfrm>
              <a:off x="2866913" y="1710076"/>
              <a:ext cx="0" cy="4679576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EBD939-710D-CE2E-529D-E9AB57000A30}"/>
              </a:ext>
            </a:extLst>
          </p:cNvPr>
          <p:cNvGrpSpPr/>
          <p:nvPr/>
        </p:nvGrpSpPr>
        <p:grpSpPr>
          <a:xfrm>
            <a:off x="6743709" y="2139085"/>
            <a:ext cx="2868188" cy="461665"/>
            <a:chOff x="7433534" y="2225064"/>
            <a:chExt cx="2868188" cy="4616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FB02B0-50BA-51D9-7641-5F1A9AFC64B8}"/>
                </a:ext>
              </a:extLst>
            </p:cNvPr>
            <p:cNvSpPr/>
            <p:nvPr/>
          </p:nvSpPr>
          <p:spPr>
            <a:xfrm>
              <a:off x="9208153" y="2225064"/>
              <a:ext cx="10935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rial" panose="020B0604020202020204" pitchFamily="34" charset="0"/>
                  <a:cs typeface="Arial" panose="020B0604020202020204" pitchFamily="34" charset="0"/>
                </a:rPr>
                <a:t>Colour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0E872BC-DF9B-2A53-B237-B2E95AE2ED0C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7433534" y="2455897"/>
              <a:ext cx="1774619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287393-8571-3713-36D2-DE83EC8ECEDD}"/>
              </a:ext>
            </a:extLst>
          </p:cNvPr>
          <p:cNvGrpSpPr/>
          <p:nvPr/>
        </p:nvGrpSpPr>
        <p:grpSpPr>
          <a:xfrm>
            <a:off x="6926589" y="5942214"/>
            <a:ext cx="4334328" cy="461665"/>
            <a:chOff x="7616414" y="6158819"/>
            <a:chExt cx="4334328" cy="4616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FA226C-6E25-F660-68C4-9575E6681EC8}"/>
                </a:ext>
              </a:extLst>
            </p:cNvPr>
            <p:cNvSpPr/>
            <p:nvPr/>
          </p:nvSpPr>
          <p:spPr>
            <a:xfrm>
              <a:off x="9325087" y="6158819"/>
              <a:ext cx="2625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rial" panose="020B0604020202020204" pitchFamily="34" charset="0"/>
                  <a:cs typeface="Arial" panose="020B0604020202020204" pitchFamily="34" charset="0"/>
                </a:rPr>
                <a:t>Entrance location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F0CD0B-137D-9843-B68F-03A0F6E85879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7616414" y="6158819"/>
              <a:ext cx="1708673" cy="230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AD26AD3-3F8F-26CC-693B-C8ED8FB02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995" r="97461">
                        <a14:foregroundMark x1="2995" y1="62080" x2="10872" y2="80344"/>
                        <a14:foregroundMark x1="94401" y1="66339" x2="91667" y2="81900"/>
                        <a14:foregroundMark x1="57422" y1="9337" x2="57813" y2="11876"/>
                        <a14:foregroundMark x1="54036" y1="8681" x2="54036" y2="12531"/>
                        <a14:foregroundMark x1="3711" y1="62735" x2="6120" y2="81327"/>
                        <a14:foregroundMark x1="7161" y1="83047" x2="9505" y2="83784"/>
                        <a14:foregroundMark x1="5273" y1="62735" x2="7161" y2="65930"/>
                        <a14:foregroundMark x1="97526" y1="68305" x2="97526" y2="69615"/>
                        <a14:foregroundMark x1="15169" y1="40786" x2="15169" y2="40786"/>
                        <a14:foregroundMark x1="19987" y1="32596" x2="19987" y2="32596"/>
                        <a14:foregroundMark x1="19987" y1="32105" x2="19792" y2="32760"/>
                        <a14:foregroundMark x1="20833" y1="30631" x2="20313" y2="32351"/>
                        <a14:foregroundMark x1="21354" y1="30221" x2="19596" y2="33251"/>
                        <a14:backgroundMark x1="90495" y1="86814" x2="93034" y2="87469"/>
                        <a14:backgroundMark x1="88411" y1="85340" x2="89779" y2="86405"/>
                        <a14:backgroundMark x1="20833" y1="84275" x2="20833" y2="84275"/>
                        <a14:backgroundMark x1="7161" y1="82965" x2="6250" y2="82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8767" y="2986002"/>
            <a:ext cx="3075033" cy="244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4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14"/>
    </mc:Choice>
    <mc:Fallback xmlns="">
      <p:transition spd="slow" advTm="112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346" x="9002713" y="4225925"/>
          <p14:tracePt t="99401" x="9010650" y="4225925"/>
          <p14:tracePt t="99449" x="9018588" y="4225925"/>
          <p14:tracePt t="99489" x="9034463" y="4225925"/>
          <p14:tracePt t="99497" x="9058275" y="4225925"/>
          <p14:tracePt t="99505" x="9082088" y="4225925"/>
          <p14:tracePt t="99513" x="9121775" y="4225925"/>
          <p14:tracePt t="99521" x="9161463" y="4225925"/>
          <p14:tracePt t="99529" x="9224963" y="4249738"/>
          <p14:tracePt t="99537" x="9266238" y="4257675"/>
          <p14:tracePt t="99545" x="9313863" y="4273550"/>
          <p14:tracePt t="99553" x="9369425" y="4273550"/>
          <p14:tracePt t="99561" x="9424988" y="4281488"/>
          <p14:tracePt t="99569" x="9464675" y="4291013"/>
          <p14:tracePt t="99577" x="9512300" y="4298950"/>
          <p14:tracePt t="99585" x="9567863" y="4298950"/>
          <p14:tracePt t="99593" x="9609138" y="4314825"/>
          <p14:tracePt t="99601" x="9648825" y="4322763"/>
          <p14:tracePt t="99609" x="9680575" y="4330700"/>
          <p14:tracePt t="99617" x="9712325" y="4338638"/>
          <p14:tracePt t="99625" x="9736138" y="4338638"/>
          <p14:tracePt t="99633" x="9759950" y="4346575"/>
          <p14:tracePt t="99643" x="9775825" y="4354513"/>
          <p14:tracePt t="99649" x="9791700" y="4362450"/>
          <p14:tracePt t="99658" x="9807575" y="4370388"/>
          <p14:tracePt t="99665" x="9831388" y="4370388"/>
          <p14:tracePt t="99674" x="9855200" y="4370388"/>
          <p14:tracePt t="99681" x="9871075" y="4378325"/>
          <p14:tracePt t="99689" x="9886950" y="4378325"/>
          <p14:tracePt t="99697" x="9894888" y="4378325"/>
          <p14:tracePt t="99705" x="9902825" y="4378325"/>
          <p14:tracePt t="99713" x="9918700" y="4386263"/>
          <p14:tracePt t="100009" x="9918700" y="4402138"/>
          <p14:tracePt t="100193" x="9918700" y="4410075"/>
          <p14:tracePt t="100201" x="9910763" y="4410075"/>
          <p14:tracePt t="100217" x="9910763" y="4418013"/>
          <p14:tracePt t="100225" x="9894888" y="4425950"/>
          <p14:tracePt t="100233" x="9886950" y="4433888"/>
          <p14:tracePt t="100242" x="9879013" y="4433888"/>
          <p14:tracePt t="100249" x="9871075" y="4433888"/>
          <p14:tracePt t="100258" x="9855200" y="4433888"/>
          <p14:tracePt t="100265" x="9847263" y="4441825"/>
          <p14:tracePt t="100275" x="9831388" y="4449763"/>
          <p14:tracePt t="100281" x="9823450" y="4449763"/>
          <p14:tracePt t="100289" x="9815513" y="4457700"/>
          <p14:tracePt t="100305" x="9791700" y="4465638"/>
          <p14:tracePt t="100313" x="9783763" y="4465638"/>
          <p14:tracePt t="100321" x="9759950" y="4465638"/>
          <p14:tracePt t="100329" x="9744075" y="4481513"/>
          <p14:tracePt t="100337" x="9736138" y="4481513"/>
          <p14:tracePt t="100345" x="9704388" y="4489450"/>
          <p14:tracePt t="100353" x="9688513" y="4489450"/>
          <p14:tracePt t="100361" x="9664700" y="4497388"/>
          <p14:tracePt t="100369" x="9617075" y="4513263"/>
          <p14:tracePt t="100377" x="9575800" y="4521200"/>
          <p14:tracePt t="100385" x="9544050" y="4529138"/>
          <p14:tracePt t="100393" x="9504363" y="4529138"/>
          <p14:tracePt t="100401" x="9480550" y="4529138"/>
          <p14:tracePt t="100409" x="9448800" y="4537075"/>
          <p14:tracePt t="100417" x="9424988" y="4537075"/>
          <p14:tracePt t="100426" x="9401175" y="4545013"/>
          <p14:tracePt t="100433" x="9369425" y="4552950"/>
          <p14:tracePt t="100441" x="9353550" y="4552950"/>
          <p14:tracePt t="100449" x="9337675" y="4552950"/>
          <p14:tracePt t="100459" x="9321800" y="4560888"/>
          <p14:tracePt t="100577" x="9337675" y="4560888"/>
          <p14:tracePt t="100585" x="9385300" y="4560888"/>
          <p14:tracePt t="100593" x="9448800" y="4560888"/>
          <p14:tracePt t="100601" x="9512300" y="4560888"/>
          <p14:tracePt t="100609" x="9585325" y="4560888"/>
          <p14:tracePt t="100617" x="9672638" y="4560888"/>
          <p14:tracePt t="100625" x="9744075" y="4560888"/>
          <p14:tracePt t="100633" x="9807575" y="4560888"/>
          <p14:tracePt t="100641" x="9863138" y="4560888"/>
          <p14:tracePt t="100649" x="9926638" y="4560888"/>
          <p14:tracePt t="100658" x="9959975" y="4560888"/>
          <p14:tracePt t="100665" x="9991725" y="4560888"/>
          <p14:tracePt t="100674" x="10007600" y="4560888"/>
          <p14:tracePt t="100769" x="9999663" y="4552950"/>
          <p14:tracePt t="100777" x="9967913" y="4552950"/>
          <p14:tracePt t="100785" x="9936163" y="4552950"/>
          <p14:tracePt t="100793" x="9902825" y="4545013"/>
          <p14:tracePt t="100801" x="9871075" y="4545013"/>
          <p14:tracePt t="100809" x="9847263" y="4545013"/>
          <p14:tracePt t="100817" x="9823450" y="4545013"/>
          <p14:tracePt t="100825" x="9807575" y="4545013"/>
          <p14:tracePt t="100833" x="9783763" y="4545013"/>
          <p14:tracePt t="100843" x="9759950" y="4545013"/>
          <p14:tracePt t="100849" x="9752013" y="4545013"/>
          <p14:tracePt t="100865" x="9736138" y="4545013"/>
          <p14:tracePt t="101081" x="9728200" y="4537075"/>
          <p14:tracePt t="101089" x="9744075" y="4537075"/>
          <p14:tracePt t="101097" x="9783763" y="4537075"/>
          <p14:tracePt t="101105" x="9839325" y="4521200"/>
          <p14:tracePt t="101113" x="9894888" y="4521200"/>
          <p14:tracePt t="101121" x="9944100" y="4521200"/>
          <p14:tracePt t="101129" x="9999663" y="4521200"/>
          <p14:tracePt t="101137" x="10063163" y="4513263"/>
          <p14:tracePt t="101145" x="10102850" y="4513263"/>
          <p14:tracePt t="101153" x="10126663" y="4505325"/>
          <p14:tracePt t="101161" x="10142538" y="4489450"/>
          <p14:tracePt t="101169" x="10158413" y="4489450"/>
          <p14:tracePt t="101177" x="10166350" y="4481513"/>
          <p14:tracePt t="101185" x="10166350" y="4473575"/>
          <p14:tracePt t="101209" x="10166350" y="4465638"/>
          <p14:tracePt t="101225" x="10166350" y="4457700"/>
          <p14:tracePt t="101233" x="10166350" y="4433888"/>
          <p14:tracePt t="101242" x="10126663" y="4425950"/>
          <p14:tracePt t="101249" x="10079038" y="4425950"/>
          <p14:tracePt t="101258" x="10015538" y="4425950"/>
          <p14:tracePt t="101265" x="9959975" y="4394200"/>
          <p14:tracePt t="101275" x="9894888" y="4394200"/>
          <p14:tracePt t="101281" x="9839325" y="4394200"/>
          <p14:tracePt t="101289" x="9807575" y="4394200"/>
          <p14:tracePt t="101297" x="9775825" y="4394200"/>
          <p14:tracePt t="101305" x="9759950" y="4394200"/>
          <p14:tracePt t="101377" x="9767888" y="4394200"/>
          <p14:tracePt t="101385" x="9815513" y="4410075"/>
          <p14:tracePt t="101393" x="9894888" y="4425950"/>
          <p14:tracePt t="101401" x="9944100" y="4441825"/>
          <p14:tracePt t="101409" x="9983788" y="4449763"/>
          <p14:tracePt t="101417" x="10055225" y="4473575"/>
          <p14:tracePt t="101425" x="10110788" y="4481513"/>
          <p14:tracePt t="101433" x="10142538" y="4481513"/>
          <p14:tracePt t="101441" x="10166350" y="4489450"/>
          <p14:tracePt t="101713" x="10166350" y="4497388"/>
          <p14:tracePt t="101937" x="10166350" y="4505325"/>
          <p14:tracePt t="101969" x="10166350" y="4513263"/>
          <p14:tracePt t="101977" x="10158413" y="4513263"/>
          <p14:tracePt t="102057" x="10158413" y="4521200"/>
          <p14:tracePt t="10224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an insect pest? (Pt1)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 pest is something that:</a:t>
            </a:r>
          </a:p>
          <a:p>
            <a:pPr lvl="1">
              <a:defRPr/>
            </a:pPr>
            <a:r>
              <a:rPr lang="en-GB" dirty="0"/>
              <a:t>Reduces the yield of a crop</a:t>
            </a:r>
          </a:p>
          <a:p>
            <a:pPr lvl="1">
              <a:defRPr/>
            </a:pPr>
            <a:r>
              <a:rPr lang="en-GB" dirty="0"/>
              <a:t>Reduces the quality of a crop</a:t>
            </a:r>
          </a:p>
          <a:p>
            <a:pPr lvl="2">
              <a:defRPr/>
            </a:pPr>
            <a:r>
              <a:rPr lang="en-GB" dirty="0"/>
              <a:t>Appearance, taste etc</a:t>
            </a:r>
          </a:p>
          <a:p>
            <a:pPr lvl="1">
              <a:defRPr/>
            </a:pPr>
            <a:r>
              <a:rPr lang="en-GB" dirty="0"/>
              <a:t>Affects the health of humans and livestock</a:t>
            </a:r>
          </a:p>
          <a:p>
            <a:pPr>
              <a:lnSpc>
                <a:spcPct val="120000"/>
              </a:lnSpc>
            </a:pPr>
            <a:r>
              <a:rPr lang="en-GB" dirty="0"/>
              <a:t>Ultimately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pest is any species that we, as humans, consider to be undesirable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2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59"/>
    </mc:Choice>
    <mc:Fallback xmlns="">
      <p:transition spd="slow" advTm="11745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4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Monitoring tool evolution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9714850B-710F-9D61-4B8F-43B0A22C5EF5}"/>
              </a:ext>
            </a:extLst>
          </p:cNvPr>
          <p:cNvSpPr txBox="1">
            <a:spLocks/>
          </p:cNvSpPr>
          <p:nvPr/>
        </p:nvSpPr>
        <p:spPr>
          <a:xfrm>
            <a:off x="10772776" y="6356350"/>
            <a:ext cx="609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F81508-31D9-42AA-BA49-D7E9A4206999}" type="slidenum">
              <a:rPr lang="fr-FR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fr-FR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BF7B9477-7E42-C59F-F238-9A286892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48908"/>
            <a:ext cx="2743200" cy="365125"/>
          </a:xfrm>
        </p:spPr>
        <p:txBody>
          <a:bodyPr/>
          <a:lstStyle/>
          <a:p>
            <a:fld id="{F9A8F71D-60F6-469F-905A-1F490E1080AD}" type="slidenum">
              <a:rPr lang="en-GB" b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GB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3E268-C5A5-097D-E6D7-F94B52EBE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9" b="83643" l="1888" r="93294">
                        <a14:foregroundMark x1="38542" y1="49316" x2="9115" y2="61133"/>
                        <a14:foregroundMark x1="13737" y1="58350" x2="4688" y2="57275"/>
                        <a14:foregroundMark x1="10091" y1="60400" x2="3385" y2="67285"/>
                        <a14:foregroundMark x1="3385" y1="67285" x2="3190" y2="67383"/>
                        <a14:foregroundMark x1="85417" y1="59814" x2="91211" y2="67285"/>
                        <a14:foregroundMark x1="91211" y1="67285" x2="91341" y2="67920"/>
                        <a14:foregroundMark x1="91536" y1="60547" x2="93034" y2="60938"/>
                        <a14:foregroundMark x1="2930" y1="56348" x2="1953" y2="57617"/>
                        <a14:foregroundMark x1="93294" y1="67920" x2="93294" y2="67920"/>
                        <a14:foregroundMark x1="89844" y1="72900" x2="89844" y2="72900"/>
                        <a14:foregroundMark x1="91081" y1="72363" x2="91081" y2="7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17152"/>
          <a:stretch/>
        </p:blipFill>
        <p:spPr>
          <a:xfrm>
            <a:off x="451697" y="2040369"/>
            <a:ext cx="4919953" cy="4685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A1136D-95E3-F7E4-766B-DD7C0154CC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7" b="93593" l="1367" r="96289">
                        <a14:foregroundMark x1="47786" y1="10251" x2="46745" y2="17939"/>
                        <a14:foregroundMark x1="46745" y1="17939" x2="47005" y2="18217"/>
                        <a14:foregroundMark x1="57487" y1="13649" x2="49349" y2="10529"/>
                        <a14:foregroundMark x1="49349" y1="10529" x2="40430" y2="12368"/>
                        <a14:foregroundMark x1="40430" y1="12368" x2="35742" y2="15655"/>
                        <a14:foregroundMark x1="46615" y1="6964" x2="45313" y2="6964"/>
                        <a14:foregroundMark x1="7161" y1="4847" x2="9310" y2="31421"/>
                        <a14:foregroundMark x1="17318" y1="55933" x2="11654" y2="61560"/>
                        <a14:foregroundMark x1="11654" y1="61560" x2="7617" y2="69526"/>
                        <a14:foregroundMark x1="7617" y1="69526" x2="7487" y2="85404"/>
                        <a14:foregroundMark x1="7487" y1="85404" x2="10026" y2="88022"/>
                        <a14:foregroundMark x1="16341" y1="85571" x2="43034" y2="90474"/>
                        <a14:foregroundMark x1="43034" y1="90474" x2="62305" y2="91309"/>
                        <a14:foregroundMark x1="62305" y1="91309" x2="71224" y2="89415"/>
                        <a14:foregroundMark x1="71224" y1="89415" x2="86458" y2="81337"/>
                        <a14:foregroundMark x1="86458" y1="81337" x2="91602" y2="71588"/>
                        <a14:foregroundMark x1="91992" y1="70585" x2="82813" y2="53148"/>
                        <a14:foregroundMark x1="43424" y1="92089" x2="51823" y2="91699"/>
                        <a14:foregroundMark x1="51823" y1="91699" x2="51953" y2="91643"/>
                        <a14:foregroundMark x1="50065" y1="92089" x2="49870" y2="93593"/>
                        <a14:foregroundMark x1="2799" y1="80223" x2="10221" y2="88022"/>
                        <a14:foregroundMark x1="3776" y1="74986" x2="2799" y2="75989"/>
                        <a14:foregroundMark x1="2604" y1="79554" x2="2409" y2="80501"/>
                        <a14:foregroundMark x1="2018" y1="80501" x2="2214" y2="79889"/>
                        <a14:foregroundMark x1="15169" y1="55265" x2="17318" y2="54596"/>
                        <a14:foregroundMark x1="95964" y1="71086" x2="95247" y2="72201"/>
                        <a14:foregroundMark x1="1497" y1="79387" x2="1497" y2="79387"/>
                        <a14:foregroundMark x1="4492" y1="84457" x2="3385" y2="82173"/>
                        <a14:foregroundMark x1="3971" y1="82340" x2="3971" y2="82340"/>
                        <a14:foregroundMark x1="95443" y1="75153" x2="96354" y2="74150"/>
                        <a14:foregroundMark x1="95638" y1="75655" x2="95638" y2="75655"/>
                        <a14:backgroundMark x1="93685" y1="79721" x2="94271" y2="79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1868" y="1108038"/>
            <a:ext cx="4919954" cy="57499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618749-28C9-C3AF-9605-92883569EBD9}"/>
              </a:ext>
            </a:extLst>
          </p:cNvPr>
          <p:cNvCxnSpPr/>
          <p:nvPr/>
        </p:nvCxnSpPr>
        <p:spPr>
          <a:xfrm>
            <a:off x="5029200" y="4182495"/>
            <a:ext cx="21300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16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14"/>
    </mc:Choice>
    <mc:Fallback xmlns="">
      <p:transition spd="slow" advTm="112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346" x="9002713" y="4225925"/>
          <p14:tracePt t="99401" x="9010650" y="4225925"/>
          <p14:tracePt t="99449" x="9018588" y="4225925"/>
          <p14:tracePt t="99489" x="9034463" y="4225925"/>
          <p14:tracePt t="99497" x="9058275" y="4225925"/>
          <p14:tracePt t="99505" x="9082088" y="4225925"/>
          <p14:tracePt t="99513" x="9121775" y="4225925"/>
          <p14:tracePt t="99521" x="9161463" y="4225925"/>
          <p14:tracePt t="99529" x="9224963" y="4249738"/>
          <p14:tracePt t="99537" x="9266238" y="4257675"/>
          <p14:tracePt t="99545" x="9313863" y="4273550"/>
          <p14:tracePt t="99553" x="9369425" y="4273550"/>
          <p14:tracePt t="99561" x="9424988" y="4281488"/>
          <p14:tracePt t="99569" x="9464675" y="4291013"/>
          <p14:tracePt t="99577" x="9512300" y="4298950"/>
          <p14:tracePt t="99585" x="9567863" y="4298950"/>
          <p14:tracePt t="99593" x="9609138" y="4314825"/>
          <p14:tracePt t="99601" x="9648825" y="4322763"/>
          <p14:tracePt t="99609" x="9680575" y="4330700"/>
          <p14:tracePt t="99617" x="9712325" y="4338638"/>
          <p14:tracePt t="99625" x="9736138" y="4338638"/>
          <p14:tracePt t="99633" x="9759950" y="4346575"/>
          <p14:tracePt t="99643" x="9775825" y="4354513"/>
          <p14:tracePt t="99649" x="9791700" y="4362450"/>
          <p14:tracePt t="99658" x="9807575" y="4370388"/>
          <p14:tracePt t="99665" x="9831388" y="4370388"/>
          <p14:tracePt t="99674" x="9855200" y="4370388"/>
          <p14:tracePt t="99681" x="9871075" y="4378325"/>
          <p14:tracePt t="99689" x="9886950" y="4378325"/>
          <p14:tracePt t="99697" x="9894888" y="4378325"/>
          <p14:tracePt t="99705" x="9902825" y="4378325"/>
          <p14:tracePt t="99713" x="9918700" y="4386263"/>
          <p14:tracePt t="100009" x="9918700" y="4402138"/>
          <p14:tracePt t="100193" x="9918700" y="4410075"/>
          <p14:tracePt t="100201" x="9910763" y="4410075"/>
          <p14:tracePt t="100217" x="9910763" y="4418013"/>
          <p14:tracePt t="100225" x="9894888" y="4425950"/>
          <p14:tracePt t="100233" x="9886950" y="4433888"/>
          <p14:tracePt t="100242" x="9879013" y="4433888"/>
          <p14:tracePt t="100249" x="9871075" y="4433888"/>
          <p14:tracePt t="100258" x="9855200" y="4433888"/>
          <p14:tracePt t="100265" x="9847263" y="4441825"/>
          <p14:tracePt t="100275" x="9831388" y="4449763"/>
          <p14:tracePt t="100281" x="9823450" y="4449763"/>
          <p14:tracePt t="100289" x="9815513" y="4457700"/>
          <p14:tracePt t="100305" x="9791700" y="4465638"/>
          <p14:tracePt t="100313" x="9783763" y="4465638"/>
          <p14:tracePt t="100321" x="9759950" y="4465638"/>
          <p14:tracePt t="100329" x="9744075" y="4481513"/>
          <p14:tracePt t="100337" x="9736138" y="4481513"/>
          <p14:tracePt t="100345" x="9704388" y="4489450"/>
          <p14:tracePt t="100353" x="9688513" y="4489450"/>
          <p14:tracePt t="100361" x="9664700" y="4497388"/>
          <p14:tracePt t="100369" x="9617075" y="4513263"/>
          <p14:tracePt t="100377" x="9575800" y="4521200"/>
          <p14:tracePt t="100385" x="9544050" y="4529138"/>
          <p14:tracePt t="100393" x="9504363" y="4529138"/>
          <p14:tracePt t="100401" x="9480550" y="4529138"/>
          <p14:tracePt t="100409" x="9448800" y="4537075"/>
          <p14:tracePt t="100417" x="9424988" y="4537075"/>
          <p14:tracePt t="100426" x="9401175" y="4545013"/>
          <p14:tracePt t="100433" x="9369425" y="4552950"/>
          <p14:tracePt t="100441" x="9353550" y="4552950"/>
          <p14:tracePt t="100449" x="9337675" y="4552950"/>
          <p14:tracePt t="100459" x="9321800" y="4560888"/>
          <p14:tracePt t="100577" x="9337675" y="4560888"/>
          <p14:tracePt t="100585" x="9385300" y="4560888"/>
          <p14:tracePt t="100593" x="9448800" y="4560888"/>
          <p14:tracePt t="100601" x="9512300" y="4560888"/>
          <p14:tracePt t="100609" x="9585325" y="4560888"/>
          <p14:tracePt t="100617" x="9672638" y="4560888"/>
          <p14:tracePt t="100625" x="9744075" y="4560888"/>
          <p14:tracePt t="100633" x="9807575" y="4560888"/>
          <p14:tracePt t="100641" x="9863138" y="4560888"/>
          <p14:tracePt t="100649" x="9926638" y="4560888"/>
          <p14:tracePt t="100658" x="9959975" y="4560888"/>
          <p14:tracePt t="100665" x="9991725" y="4560888"/>
          <p14:tracePt t="100674" x="10007600" y="4560888"/>
          <p14:tracePt t="100769" x="9999663" y="4552950"/>
          <p14:tracePt t="100777" x="9967913" y="4552950"/>
          <p14:tracePt t="100785" x="9936163" y="4552950"/>
          <p14:tracePt t="100793" x="9902825" y="4545013"/>
          <p14:tracePt t="100801" x="9871075" y="4545013"/>
          <p14:tracePt t="100809" x="9847263" y="4545013"/>
          <p14:tracePt t="100817" x="9823450" y="4545013"/>
          <p14:tracePt t="100825" x="9807575" y="4545013"/>
          <p14:tracePt t="100833" x="9783763" y="4545013"/>
          <p14:tracePt t="100843" x="9759950" y="4545013"/>
          <p14:tracePt t="100849" x="9752013" y="4545013"/>
          <p14:tracePt t="100865" x="9736138" y="4545013"/>
          <p14:tracePt t="101081" x="9728200" y="4537075"/>
          <p14:tracePt t="101089" x="9744075" y="4537075"/>
          <p14:tracePt t="101097" x="9783763" y="4537075"/>
          <p14:tracePt t="101105" x="9839325" y="4521200"/>
          <p14:tracePt t="101113" x="9894888" y="4521200"/>
          <p14:tracePt t="101121" x="9944100" y="4521200"/>
          <p14:tracePt t="101129" x="9999663" y="4521200"/>
          <p14:tracePt t="101137" x="10063163" y="4513263"/>
          <p14:tracePt t="101145" x="10102850" y="4513263"/>
          <p14:tracePt t="101153" x="10126663" y="4505325"/>
          <p14:tracePt t="101161" x="10142538" y="4489450"/>
          <p14:tracePt t="101169" x="10158413" y="4489450"/>
          <p14:tracePt t="101177" x="10166350" y="4481513"/>
          <p14:tracePt t="101185" x="10166350" y="4473575"/>
          <p14:tracePt t="101209" x="10166350" y="4465638"/>
          <p14:tracePt t="101225" x="10166350" y="4457700"/>
          <p14:tracePt t="101233" x="10166350" y="4433888"/>
          <p14:tracePt t="101242" x="10126663" y="4425950"/>
          <p14:tracePt t="101249" x="10079038" y="4425950"/>
          <p14:tracePt t="101258" x="10015538" y="4425950"/>
          <p14:tracePt t="101265" x="9959975" y="4394200"/>
          <p14:tracePt t="101275" x="9894888" y="4394200"/>
          <p14:tracePt t="101281" x="9839325" y="4394200"/>
          <p14:tracePt t="101289" x="9807575" y="4394200"/>
          <p14:tracePt t="101297" x="9775825" y="4394200"/>
          <p14:tracePt t="101305" x="9759950" y="4394200"/>
          <p14:tracePt t="101377" x="9767888" y="4394200"/>
          <p14:tracePt t="101385" x="9815513" y="4410075"/>
          <p14:tracePt t="101393" x="9894888" y="4425950"/>
          <p14:tracePt t="101401" x="9944100" y="4441825"/>
          <p14:tracePt t="101409" x="9983788" y="4449763"/>
          <p14:tracePt t="101417" x="10055225" y="4473575"/>
          <p14:tracePt t="101425" x="10110788" y="4481513"/>
          <p14:tracePt t="101433" x="10142538" y="4481513"/>
          <p14:tracePt t="101441" x="10166350" y="4489450"/>
          <p14:tracePt t="101713" x="10166350" y="4497388"/>
          <p14:tracePt t="101937" x="10166350" y="4505325"/>
          <p14:tracePt t="101969" x="10166350" y="4513263"/>
          <p14:tracePt t="101977" x="10158413" y="4513263"/>
          <p14:tracePt t="102057" x="10158413" y="4521200"/>
          <p14:tracePt t="102242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7E00258B-7CD7-A1BB-E8C7-84B0526FC3EE}"/>
              </a:ext>
            </a:extLst>
          </p:cNvPr>
          <p:cNvSpPr txBox="1">
            <a:spLocks/>
          </p:cNvSpPr>
          <p:nvPr/>
        </p:nvSpPr>
        <p:spPr>
          <a:xfrm>
            <a:off x="10772776" y="6356350"/>
            <a:ext cx="609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F81508-31D9-42AA-BA49-D7E9A4206999}" type="slidenum">
              <a:rPr lang="fr-FR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fr-FR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6F6328-1296-F067-166A-7ACB0772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8F71D-60F6-469F-905A-1F490E1080AD}" type="slidenum">
              <a:rPr lang="en-GB" b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GB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F63AE2-E35A-E2A5-676B-4D4CEEC5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47" b="93593" l="1367" r="96289">
                        <a14:foregroundMark x1="47786" y1="10251" x2="46745" y2="17939"/>
                        <a14:foregroundMark x1="46745" y1="17939" x2="47005" y2="18217"/>
                        <a14:foregroundMark x1="57487" y1="13649" x2="49349" y2="10529"/>
                        <a14:foregroundMark x1="49349" y1="10529" x2="40430" y2="12368"/>
                        <a14:foregroundMark x1="40430" y1="12368" x2="35742" y2="15655"/>
                        <a14:foregroundMark x1="46615" y1="6964" x2="45313" y2="6964"/>
                        <a14:foregroundMark x1="7161" y1="4847" x2="9310" y2="31421"/>
                        <a14:foregroundMark x1="17318" y1="55933" x2="11654" y2="61560"/>
                        <a14:foregroundMark x1="11654" y1="61560" x2="7617" y2="69526"/>
                        <a14:foregroundMark x1="7617" y1="69526" x2="7487" y2="85404"/>
                        <a14:foregroundMark x1="7487" y1="85404" x2="10026" y2="88022"/>
                        <a14:foregroundMark x1="16341" y1="85571" x2="43034" y2="90474"/>
                        <a14:foregroundMark x1="43034" y1="90474" x2="62305" y2="91309"/>
                        <a14:foregroundMark x1="62305" y1="91309" x2="71224" y2="89415"/>
                        <a14:foregroundMark x1="71224" y1="89415" x2="86458" y2="81337"/>
                        <a14:foregroundMark x1="86458" y1="81337" x2="91602" y2="71588"/>
                        <a14:foregroundMark x1="91992" y1="70585" x2="82813" y2="53148"/>
                        <a14:foregroundMark x1="43424" y1="92089" x2="51823" y2="91699"/>
                        <a14:foregroundMark x1="51823" y1="91699" x2="51953" y2="91643"/>
                        <a14:foregroundMark x1="50065" y1="92089" x2="49870" y2="93593"/>
                        <a14:foregroundMark x1="2799" y1="80223" x2="10221" y2="88022"/>
                        <a14:foregroundMark x1="3776" y1="74986" x2="2799" y2="75989"/>
                        <a14:foregroundMark x1="2604" y1="79554" x2="2409" y2="80501"/>
                        <a14:foregroundMark x1="2018" y1="80501" x2="2214" y2="79889"/>
                        <a14:foregroundMark x1="15169" y1="55265" x2="17318" y2="54596"/>
                        <a14:foregroundMark x1="95964" y1="71086" x2="95247" y2="72201"/>
                        <a14:foregroundMark x1="1497" y1="79387" x2="1497" y2="79387"/>
                        <a14:foregroundMark x1="4492" y1="84457" x2="3385" y2="82173"/>
                        <a14:foregroundMark x1="3971" y1="82340" x2="3971" y2="82340"/>
                        <a14:foregroundMark x1="95443" y1="75153" x2="96354" y2="74150"/>
                        <a14:foregroundMark x1="95638" y1="75655" x2="95638" y2="75655"/>
                        <a14:backgroundMark x1="93685" y1="79721" x2="94271" y2="79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264" y="306866"/>
            <a:ext cx="5677038" cy="663476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46A98F1-7D41-A4A0-3F3C-94E0101288ED}"/>
              </a:ext>
            </a:extLst>
          </p:cNvPr>
          <p:cNvGrpSpPr/>
          <p:nvPr/>
        </p:nvGrpSpPr>
        <p:grpSpPr>
          <a:xfrm>
            <a:off x="6880302" y="258224"/>
            <a:ext cx="4689475" cy="692498"/>
            <a:chOff x="7515921" y="2363871"/>
            <a:chExt cx="4689475" cy="6924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32E4CF-366D-C366-FEA8-0289EAA80737}"/>
                </a:ext>
              </a:extLst>
            </p:cNvPr>
            <p:cNvSpPr/>
            <p:nvPr/>
          </p:nvSpPr>
          <p:spPr>
            <a:xfrm>
              <a:off x="8850760" y="2363871"/>
              <a:ext cx="33546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venir Next LT Pro" panose="020B0504020202020204" pitchFamily="34" charset="0"/>
                </a:rPr>
                <a:t>Environmental sensors</a:t>
              </a:r>
              <a:endParaRPr lang="en-GB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A95A85A-BFF5-585F-875A-1714281F09B9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7515921" y="2594704"/>
              <a:ext cx="1334839" cy="4616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C679F0-F689-648D-B54C-C0E5C586F742}"/>
              </a:ext>
            </a:extLst>
          </p:cNvPr>
          <p:cNvGrpSpPr/>
          <p:nvPr/>
        </p:nvGrpSpPr>
        <p:grpSpPr>
          <a:xfrm>
            <a:off x="7805854" y="1926882"/>
            <a:ext cx="4210468" cy="593294"/>
            <a:chOff x="8067311" y="3325317"/>
            <a:chExt cx="4210468" cy="5932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31ECCB-EB71-A6AF-D2C5-5E332315260F}"/>
                </a:ext>
              </a:extLst>
            </p:cNvPr>
            <p:cNvSpPr/>
            <p:nvPr/>
          </p:nvSpPr>
          <p:spPr>
            <a:xfrm>
              <a:off x="9074338" y="3325317"/>
              <a:ext cx="32034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venir Next LT Pro" panose="020B0504020202020204" pitchFamily="34" charset="0"/>
                </a:rPr>
                <a:t>Raspberry Pi Zero 2W</a:t>
              </a:r>
              <a:endParaRPr lang="en-GB" sz="24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90BDC7-7448-0BCE-A125-3B9A79417819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8067311" y="3556150"/>
              <a:ext cx="1007027" cy="362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AB598-CF4E-E11A-7367-F772914C5DE5}"/>
              </a:ext>
            </a:extLst>
          </p:cNvPr>
          <p:cNvGrpSpPr/>
          <p:nvPr/>
        </p:nvGrpSpPr>
        <p:grpSpPr>
          <a:xfrm>
            <a:off x="622223" y="413386"/>
            <a:ext cx="2941488" cy="461665"/>
            <a:chOff x="8503109" y="1050469"/>
            <a:chExt cx="2941488" cy="4616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825EBC-33CE-3077-9EAA-5E3B1CAD18BB}"/>
                </a:ext>
              </a:extLst>
            </p:cNvPr>
            <p:cNvSpPr/>
            <p:nvPr/>
          </p:nvSpPr>
          <p:spPr>
            <a:xfrm>
              <a:off x="8503109" y="1050469"/>
              <a:ext cx="2025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 err="1">
                  <a:latin typeface="Avenir Next LT Pro" panose="020B0504020202020204" pitchFamily="34" charset="0"/>
                </a:rPr>
                <a:t>WiFi</a:t>
              </a:r>
              <a:r>
                <a:rPr lang="en-GB" sz="2400" dirty="0">
                  <a:latin typeface="Avenir Next LT Pro" panose="020B0504020202020204" pitchFamily="34" charset="0"/>
                </a:rPr>
                <a:t> antenna</a:t>
              </a:r>
              <a:endParaRPr lang="en-GB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8C12C84-055B-C1F3-DE58-07D32E797B56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0528856" y="1281302"/>
              <a:ext cx="915741" cy="1089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D68E8E-1960-2CDD-F3C1-921F07FFF89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66985" y="489057"/>
            <a:ext cx="1948156" cy="2308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D11E7D-A4FA-4E59-DF14-EB79318D2C9D}"/>
              </a:ext>
            </a:extLst>
          </p:cNvPr>
          <p:cNvGrpSpPr/>
          <p:nvPr/>
        </p:nvGrpSpPr>
        <p:grpSpPr>
          <a:xfrm>
            <a:off x="8243808" y="3160765"/>
            <a:ext cx="3325969" cy="647209"/>
            <a:chOff x="7266607" y="1248045"/>
            <a:chExt cx="3325969" cy="64720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C95B1D-2BE2-DA08-845E-CA528AB2EBCD}"/>
                </a:ext>
              </a:extLst>
            </p:cNvPr>
            <p:cNvSpPr/>
            <p:nvPr/>
          </p:nvSpPr>
          <p:spPr>
            <a:xfrm>
              <a:off x="8632933" y="1248045"/>
              <a:ext cx="19596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latin typeface="Avenir Next LT Pro" panose="020B0504020202020204" pitchFamily="34" charset="0"/>
                </a:rPr>
                <a:t>Acrylic disc</a:t>
              </a:r>
              <a:endParaRPr lang="en-GB" sz="2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54F12D-1B8A-A63A-CA6D-596E46EC19B6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266607" y="1478878"/>
              <a:ext cx="1366326" cy="4163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9C516BF-3704-3D77-B837-8E7A25394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1190" y="3717958"/>
            <a:ext cx="2537532" cy="12935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F023638-1B05-36B3-21B4-49042C79E8EE}"/>
              </a:ext>
            </a:extLst>
          </p:cNvPr>
          <p:cNvGrpSpPr/>
          <p:nvPr/>
        </p:nvGrpSpPr>
        <p:grpSpPr>
          <a:xfrm>
            <a:off x="442423" y="2676293"/>
            <a:ext cx="4597928" cy="709212"/>
            <a:chOff x="8730908" y="641291"/>
            <a:chExt cx="4597928" cy="7092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235428-6BB0-583A-4C05-F639F2044A69}"/>
                </a:ext>
              </a:extLst>
            </p:cNvPr>
            <p:cNvSpPr/>
            <p:nvPr/>
          </p:nvSpPr>
          <p:spPr>
            <a:xfrm>
              <a:off x="8730908" y="888838"/>
              <a:ext cx="28282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venir Next LT Pro" panose="020B0504020202020204" pitchFamily="34" charset="0"/>
                </a:rPr>
                <a:t>Camera / LED light</a:t>
              </a:r>
              <a:endParaRPr lang="en-GB" sz="2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F79E6B2-9C40-893D-8342-E3FF61234BF4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11559183" y="641291"/>
              <a:ext cx="1769653" cy="4783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FEA2F60-35D9-6B71-374C-A03EBCD607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961" y="3429000"/>
            <a:ext cx="3199607" cy="3165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076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Making a smart monitoring tool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80"/>
            <a:ext cx="10515600" cy="49107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/>
              <a:t>Images </a:t>
            </a:r>
            <a:r>
              <a:rPr lang="en-GB" dirty="0"/>
              <a:t>were collected every 10 minutes to create a training repository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dirty="0"/>
              <a:t>Differences between images identified regions of interest and singled out individual vine weevils using ‘white space’ filtering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dirty="0"/>
              <a:t>Over 1300 images were captured with 5977 regions of interest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dirty="0"/>
              <a:t>TensorFlow Lite model trained to classify organisms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6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14"/>
    </mc:Choice>
    <mc:Fallback xmlns="">
      <p:transition spd="slow" advTm="112114"/>
    </mc:Fallback>
  </mc:AlternateContent>
  <p:extLst>
    <p:ext uri="{3A86A75C-4F4B-4683-9AE1-C65F6400EC91}">
      <p14:laserTraceLst xmlns:p14="http://schemas.microsoft.com/office/powerpoint/2010/main">
        <p14:tracePtLst>
          <p14:tracePt t="99346" x="9002713" y="4225925"/>
          <p14:tracePt t="99401" x="9010650" y="4225925"/>
          <p14:tracePt t="99449" x="9018588" y="4225925"/>
          <p14:tracePt t="99489" x="9034463" y="4225925"/>
          <p14:tracePt t="99497" x="9058275" y="4225925"/>
          <p14:tracePt t="99505" x="9082088" y="4225925"/>
          <p14:tracePt t="99513" x="9121775" y="4225925"/>
          <p14:tracePt t="99521" x="9161463" y="4225925"/>
          <p14:tracePt t="99529" x="9224963" y="4249738"/>
          <p14:tracePt t="99537" x="9266238" y="4257675"/>
          <p14:tracePt t="99545" x="9313863" y="4273550"/>
          <p14:tracePt t="99553" x="9369425" y="4273550"/>
          <p14:tracePt t="99561" x="9424988" y="4281488"/>
          <p14:tracePt t="99569" x="9464675" y="4291013"/>
          <p14:tracePt t="99577" x="9512300" y="4298950"/>
          <p14:tracePt t="99585" x="9567863" y="4298950"/>
          <p14:tracePt t="99593" x="9609138" y="4314825"/>
          <p14:tracePt t="99601" x="9648825" y="4322763"/>
          <p14:tracePt t="99609" x="9680575" y="4330700"/>
          <p14:tracePt t="99617" x="9712325" y="4338638"/>
          <p14:tracePt t="99625" x="9736138" y="4338638"/>
          <p14:tracePt t="99633" x="9759950" y="4346575"/>
          <p14:tracePt t="99643" x="9775825" y="4354513"/>
          <p14:tracePt t="99649" x="9791700" y="4362450"/>
          <p14:tracePt t="99658" x="9807575" y="4370388"/>
          <p14:tracePt t="99665" x="9831388" y="4370388"/>
          <p14:tracePt t="99674" x="9855200" y="4370388"/>
          <p14:tracePt t="99681" x="9871075" y="4378325"/>
          <p14:tracePt t="99689" x="9886950" y="4378325"/>
          <p14:tracePt t="99697" x="9894888" y="4378325"/>
          <p14:tracePt t="99705" x="9902825" y="4378325"/>
          <p14:tracePt t="99713" x="9918700" y="4386263"/>
          <p14:tracePt t="100009" x="9918700" y="4402138"/>
          <p14:tracePt t="100193" x="9918700" y="4410075"/>
          <p14:tracePt t="100201" x="9910763" y="4410075"/>
          <p14:tracePt t="100217" x="9910763" y="4418013"/>
          <p14:tracePt t="100225" x="9894888" y="4425950"/>
          <p14:tracePt t="100233" x="9886950" y="4433888"/>
          <p14:tracePt t="100242" x="9879013" y="4433888"/>
          <p14:tracePt t="100249" x="9871075" y="4433888"/>
          <p14:tracePt t="100258" x="9855200" y="4433888"/>
          <p14:tracePt t="100265" x="9847263" y="4441825"/>
          <p14:tracePt t="100275" x="9831388" y="4449763"/>
          <p14:tracePt t="100281" x="9823450" y="4449763"/>
          <p14:tracePt t="100289" x="9815513" y="4457700"/>
          <p14:tracePt t="100305" x="9791700" y="4465638"/>
          <p14:tracePt t="100313" x="9783763" y="4465638"/>
          <p14:tracePt t="100321" x="9759950" y="4465638"/>
          <p14:tracePt t="100329" x="9744075" y="4481513"/>
          <p14:tracePt t="100337" x="9736138" y="4481513"/>
          <p14:tracePt t="100345" x="9704388" y="4489450"/>
          <p14:tracePt t="100353" x="9688513" y="4489450"/>
          <p14:tracePt t="100361" x="9664700" y="4497388"/>
          <p14:tracePt t="100369" x="9617075" y="4513263"/>
          <p14:tracePt t="100377" x="9575800" y="4521200"/>
          <p14:tracePt t="100385" x="9544050" y="4529138"/>
          <p14:tracePt t="100393" x="9504363" y="4529138"/>
          <p14:tracePt t="100401" x="9480550" y="4529138"/>
          <p14:tracePt t="100409" x="9448800" y="4537075"/>
          <p14:tracePt t="100417" x="9424988" y="4537075"/>
          <p14:tracePt t="100426" x="9401175" y="4545013"/>
          <p14:tracePt t="100433" x="9369425" y="4552950"/>
          <p14:tracePt t="100441" x="9353550" y="4552950"/>
          <p14:tracePt t="100449" x="9337675" y="4552950"/>
          <p14:tracePt t="100459" x="9321800" y="4560888"/>
          <p14:tracePt t="100577" x="9337675" y="4560888"/>
          <p14:tracePt t="100585" x="9385300" y="4560888"/>
          <p14:tracePt t="100593" x="9448800" y="4560888"/>
          <p14:tracePt t="100601" x="9512300" y="4560888"/>
          <p14:tracePt t="100609" x="9585325" y="4560888"/>
          <p14:tracePt t="100617" x="9672638" y="4560888"/>
          <p14:tracePt t="100625" x="9744075" y="4560888"/>
          <p14:tracePt t="100633" x="9807575" y="4560888"/>
          <p14:tracePt t="100641" x="9863138" y="4560888"/>
          <p14:tracePt t="100649" x="9926638" y="4560888"/>
          <p14:tracePt t="100658" x="9959975" y="4560888"/>
          <p14:tracePt t="100665" x="9991725" y="4560888"/>
          <p14:tracePt t="100674" x="10007600" y="4560888"/>
          <p14:tracePt t="100769" x="9999663" y="4552950"/>
          <p14:tracePt t="100777" x="9967913" y="4552950"/>
          <p14:tracePt t="100785" x="9936163" y="4552950"/>
          <p14:tracePt t="100793" x="9902825" y="4545013"/>
          <p14:tracePt t="100801" x="9871075" y="4545013"/>
          <p14:tracePt t="100809" x="9847263" y="4545013"/>
          <p14:tracePt t="100817" x="9823450" y="4545013"/>
          <p14:tracePt t="100825" x="9807575" y="4545013"/>
          <p14:tracePt t="100833" x="9783763" y="4545013"/>
          <p14:tracePt t="100843" x="9759950" y="4545013"/>
          <p14:tracePt t="100849" x="9752013" y="4545013"/>
          <p14:tracePt t="100865" x="9736138" y="4545013"/>
          <p14:tracePt t="101081" x="9728200" y="4537075"/>
          <p14:tracePt t="101089" x="9744075" y="4537075"/>
          <p14:tracePt t="101097" x="9783763" y="4537075"/>
          <p14:tracePt t="101105" x="9839325" y="4521200"/>
          <p14:tracePt t="101113" x="9894888" y="4521200"/>
          <p14:tracePt t="101121" x="9944100" y="4521200"/>
          <p14:tracePt t="101129" x="9999663" y="4521200"/>
          <p14:tracePt t="101137" x="10063163" y="4513263"/>
          <p14:tracePt t="101145" x="10102850" y="4513263"/>
          <p14:tracePt t="101153" x="10126663" y="4505325"/>
          <p14:tracePt t="101161" x="10142538" y="4489450"/>
          <p14:tracePt t="101169" x="10158413" y="4489450"/>
          <p14:tracePt t="101177" x="10166350" y="4481513"/>
          <p14:tracePt t="101185" x="10166350" y="4473575"/>
          <p14:tracePt t="101209" x="10166350" y="4465638"/>
          <p14:tracePt t="101225" x="10166350" y="4457700"/>
          <p14:tracePt t="101233" x="10166350" y="4433888"/>
          <p14:tracePt t="101242" x="10126663" y="4425950"/>
          <p14:tracePt t="101249" x="10079038" y="4425950"/>
          <p14:tracePt t="101258" x="10015538" y="4425950"/>
          <p14:tracePt t="101265" x="9959975" y="4394200"/>
          <p14:tracePt t="101275" x="9894888" y="4394200"/>
          <p14:tracePt t="101281" x="9839325" y="4394200"/>
          <p14:tracePt t="101289" x="9807575" y="4394200"/>
          <p14:tracePt t="101297" x="9775825" y="4394200"/>
          <p14:tracePt t="101305" x="9759950" y="4394200"/>
          <p14:tracePt t="101377" x="9767888" y="4394200"/>
          <p14:tracePt t="101385" x="9815513" y="4410075"/>
          <p14:tracePt t="101393" x="9894888" y="4425950"/>
          <p14:tracePt t="101401" x="9944100" y="4441825"/>
          <p14:tracePt t="101409" x="9983788" y="4449763"/>
          <p14:tracePt t="101417" x="10055225" y="4473575"/>
          <p14:tracePt t="101425" x="10110788" y="4481513"/>
          <p14:tracePt t="101433" x="10142538" y="4481513"/>
          <p14:tracePt t="101441" x="10166350" y="4489450"/>
          <p14:tracePt t="101713" x="10166350" y="4497388"/>
          <p14:tracePt t="101937" x="10166350" y="4505325"/>
          <p14:tracePt t="101969" x="10166350" y="4513263"/>
          <p14:tracePt t="101977" x="10158413" y="4513263"/>
          <p14:tracePt t="102057" x="10158413" y="4521200"/>
          <p14:tracePt t="102242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7E00258B-7CD7-A1BB-E8C7-84B0526FC3EE}"/>
              </a:ext>
            </a:extLst>
          </p:cNvPr>
          <p:cNvSpPr txBox="1">
            <a:spLocks/>
          </p:cNvSpPr>
          <p:nvPr/>
        </p:nvSpPr>
        <p:spPr>
          <a:xfrm>
            <a:off x="10772776" y="6356350"/>
            <a:ext cx="609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F81508-31D9-42AA-BA49-D7E9A4206999}" type="slidenum">
              <a:rPr lang="fr-FR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fr-FR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6F6328-1296-F067-166A-7ACB0772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8F71D-60F6-469F-905A-1F490E1080AD}" type="slidenum">
              <a:rPr lang="en-GB" b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GB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close up of a plate&#10;&#10;Description automatically generated">
            <a:extLst>
              <a:ext uri="{FF2B5EF4-FFF2-40B4-BE49-F238E27FC236}">
                <a16:creationId xmlns:a16="http://schemas.microsoft.com/office/drawing/2014/main" id="{31655EE3-6348-4428-37D3-1EB4B9E1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" y="676102"/>
            <a:ext cx="11371811" cy="55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3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smart?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80"/>
            <a:ext cx="5257800" cy="49107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dirty="0"/>
              <a:t>85 ± 10 % model confidence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dirty="0"/>
              <a:t>16 ± 2 % of images unclassified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dirty="0"/>
              <a:t>No incorrect identifications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pic>
        <p:nvPicPr>
          <p:cNvPr id="3" name="Picture 2" descr="A collage of images of insects">
            <a:extLst>
              <a:ext uri="{FF2B5EF4-FFF2-40B4-BE49-F238E27FC236}">
                <a16:creationId xmlns:a16="http://schemas.microsoft.com/office/drawing/2014/main" id="{3B1964B7-836D-ACB2-3ED5-192AF56F5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18" y="1392865"/>
            <a:ext cx="5328610" cy="53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14"/>
    </mc:Choice>
    <mc:Fallback xmlns="">
      <p:transition spd="slow" advTm="112114"/>
    </mc:Fallback>
  </mc:AlternateContent>
  <p:extLst>
    <p:ext uri="{3A86A75C-4F4B-4683-9AE1-C65F6400EC91}">
      <p14:laserTraceLst xmlns:p14="http://schemas.microsoft.com/office/powerpoint/2010/main">
        <p14:tracePtLst>
          <p14:tracePt t="99346" x="9002713" y="4225925"/>
          <p14:tracePt t="99401" x="9010650" y="4225925"/>
          <p14:tracePt t="99449" x="9018588" y="4225925"/>
          <p14:tracePt t="99489" x="9034463" y="4225925"/>
          <p14:tracePt t="99497" x="9058275" y="4225925"/>
          <p14:tracePt t="99505" x="9082088" y="4225925"/>
          <p14:tracePt t="99513" x="9121775" y="4225925"/>
          <p14:tracePt t="99521" x="9161463" y="4225925"/>
          <p14:tracePt t="99529" x="9224963" y="4249738"/>
          <p14:tracePt t="99537" x="9266238" y="4257675"/>
          <p14:tracePt t="99545" x="9313863" y="4273550"/>
          <p14:tracePt t="99553" x="9369425" y="4273550"/>
          <p14:tracePt t="99561" x="9424988" y="4281488"/>
          <p14:tracePt t="99569" x="9464675" y="4291013"/>
          <p14:tracePt t="99577" x="9512300" y="4298950"/>
          <p14:tracePt t="99585" x="9567863" y="4298950"/>
          <p14:tracePt t="99593" x="9609138" y="4314825"/>
          <p14:tracePt t="99601" x="9648825" y="4322763"/>
          <p14:tracePt t="99609" x="9680575" y="4330700"/>
          <p14:tracePt t="99617" x="9712325" y="4338638"/>
          <p14:tracePt t="99625" x="9736138" y="4338638"/>
          <p14:tracePt t="99633" x="9759950" y="4346575"/>
          <p14:tracePt t="99643" x="9775825" y="4354513"/>
          <p14:tracePt t="99649" x="9791700" y="4362450"/>
          <p14:tracePt t="99658" x="9807575" y="4370388"/>
          <p14:tracePt t="99665" x="9831388" y="4370388"/>
          <p14:tracePt t="99674" x="9855200" y="4370388"/>
          <p14:tracePt t="99681" x="9871075" y="4378325"/>
          <p14:tracePt t="99689" x="9886950" y="4378325"/>
          <p14:tracePt t="99697" x="9894888" y="4378325"/>
          <p14:tracePt t="99705" x="9902825" y="4378325"/>
          <p14:tracePt t="99713" x="9918700" y="4386263"/>
          <p14:tracePt t="100009" x="9918700" y="4402138"/>
          <p14:tracePt t="100193" x="9918700" y="4410075"/>
          <p14:tracePt t="100201" x="9910763" y="4410075"/>
          <p14:tracePt t="100217" x="9910763" y="4418013"/>
          <p14:tracePt t="100225" x="9894888" y="4425950"/>
          <p14:tracePt t="100233" x="9886950" y="4433888"/>
          <p14:tracePt t="100242" x="9879013" y="4433888"/>
          <p14:tracePt t="100249" x="9871075" y="4433888"/>
          <p14:tracePt t="100258" x="9855200" y="4433888"/>
          <p14:tracePt t="100265" x="9847263" y="4441825"/>
          <p14:tracePt t="100275" x="9831388" y="4449763"/>
          <p14:tracePt t="100281" x="9823450" y="4449763"/>
          <p14:tracePt t="100289" x="9815513" y="4457700"/>
          <p14:tracePt t="100305" x="9791700" y="4465638"/>
          <p14:tracePt t="100313" x="9783763" y="4465638"/>
          <p14:tracePt t="100321" x="9759950" y="4465638"/>
          <p14:tracePt t="100329" x="9744075" y="4481513"/>
          <p14:tracePt t="100337" x="9736138" y="4481513"/>
          <p14:tracePt t="100345" x="9704388" y="4489450"/>
          <p14:tracePt t="100353" x="9688513" y="4489450"/>
          <p14:tracePt t="100361" x="9664700" y="4497388"/>
          <p14:tracePt t="100369" x="9617075" y="4513263"/>
          <p14:tracePt t="100377" x="9575800" y="4521200"/>
          <p14:tracePt t="100385" x="9544050" y="4529138"/>
          <p14:tracePt t="100393" x="9504363" y="4529138"/>
          <p14:tracePt t="100401" x="9480550" y="4529138"/>
          <p14:tracePt t="100409" x="9448800" y="4537075"/>
          <p14:tracePt t="100417" x="9424988" y="4537075"/>
          <p14:tracePt t="100426" x="9401175" y="4545013"/>
          <p14:tracePt t="100433" x="9369425" y="4552950"/>
          <p14:tracePt t="100441" x="9353550" y="4552950"/>
          <p14:tracePt t="100449" x="9337675" y="4552950"/>
          <p14:tracePt t="100459" x="9321800" y="4560888"/>
          <p14:tracePt t="100577" x="9337675" y="4560888"/>
          <p14:tracePt t="100585" x="9385300" y="4560888"/>
          <p14:tracePt t="100593" x="9448800" y="4560888"/>
          <p14:tracePt t="100601" x="9512300" y="4560888"/>
          <p14:tracePt t="100609" x="9585325" y="4560888"/>
          <p14:tracePt t="100617" x="9672638" y="4560888"/>
          <p14:tracePt t="100625" x="9744075" y="4560888"/>
          <p14:tracePt t="100633" x="9807575" y="4560888"/>
          <p14:tracePt t="100641" x="9863138" y="4560888"/>
          <p14:tracePt t="100649" x="9926638" y="4560888"/>
          <p14:tracePt t="100658" x="9959975" y="4560888"/>
          <p14:tracePt t="100665" x="9991725" y="4560888"/>
          <p14:tracePt t="100674" x="10007600" y="4560888"/>
          <p14:tracePt t="100769" x="9999663" y="4552950"/>
          <p14:tracePt t="100777" x="9967913" y="4552950"/>
          <p14:tracePt t="100785" x="9936163" y="4552950"/>
          <p14:tracePt t="100793" x="9902825" y="4545013"/>
          <p14:tracePt t="100801" x="9871075" y="4545013"/>
          <p14:tracePt t="100809" x="9847263" y="4545013"/>
          <p14:tracePt t="100817" x="9823450" y="4545013"/>
          <p14:tracePt t="100825" x="9807575" y="4545013"/>
          <p14:tracePt t="100833" x="9783763" y="4545013"/>
          <p14:tracePt t="100843" x="9759950" y="4545013"/>
          <p14:tracePt t="100849" x="9752013" y="4545013"/>
          <p14:tracePt t="100865" x="9736138" y="4545013"/>
          <p14:tracePt t="101081" x="9728200" y="4537075"/>
          <p14:tracePt t="101089" x="9744075" y="4537075"/>
          <p14:tracePt t="101097" x="9783763" y="4537075"/>
          <p14:tracePt t="101105" x="9839325" y="4521200"/>
          <p14:tracePt t="101113" x="9894888" y="4521200"/>
          <p14:tracePt t="101121" x="9944100" y="4521200"/>
          <p14:tracePt t="101129" x="9999663" y="4521200"/>
          <p14:tracePt t="101137" x="10063163" y="4513263"/>
          <p14:tracePt t="101145" x="10102850" y="4513263"/>
          <p14:tracePt t="101153" x="10126663" y="4505325"/>
          <p14:tracePt t="101161" x="10142538" y="4489450"/>
          <p14:tracePt t="101169" x="10158413" y="4489450"/>
          <p14:tracePt t="101177" x="10166350" y="4481513"/>
          <p14:tracePt t="101185" x="10166350" y="4473575"/>
          <p14:tracePt t="101209" x="10166350" y="4465638"/>
          <p14:tracePt t="101225" x="10166350" y="4457700"/>
          <p14:tracePt t="101233" x="10166350" y="4433888"/>
          <p14:tracePt t="101242" x="10126663" y="4425950"/>
          <p14:tracePt t="101249" x="10079038" y="4425950"/>
          <p14:tracePt t="101258" x="10015538" y="4425950"/>
          <p14:tracePt t="101265" x="9959975" y="4394200"/>
          <p14:tracePt t="101275" x="9894888" y="4394200"/>
          <p14:tracePt t="101281" x="9839325" y="4394200"/>
          <p14:tracePt t="101289" x="9807575" y="4394200"/>
          <p14:tracePt t="101297" x="9775825" y="4394200"/>
          <p14:tracePt t="101305" x="9759950" y="4394200"/>
          <p14:tracePt t="101377" x="9767888" y="4394200"/>
          <p14:tracePt t="101385" x="9815513" y="4410075"/>
          <p14:tracePt t="101393" x="9894888" y="4425950"/>
          <p14:tracePt t="101401" x="9944100" y="4441825"/>
          <p14:tracePt t="101409" x="9983788" y="4449763"/>
          <p14:tracePt t="101417" x="10055225" y="4473575"/>
          <p14:tracePt t="101425" x="10110788" y="4481513"/>
          <p14:tracePt t="101433" x="10142538" y="4481513"/>
          <p14:tracePt t="101441" x="10166350" y="4489450"/>
          <p14:tracePt t="101713" x="10166350" y="4497388"/>
          <p14:tracePt t="101937" x="10166350" y="4505325"/>
          <p14:tracePt t="101969" x="10166350" y="4513263"/>
          <p14:tracePt t="101977" x="10158413" y="4513263"/>
          <p14:tracePt t="102057" x="10158413" y="4521200"/>
          <p14:tracePt t="102242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(Pt12)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8532303" cy="383694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5100" dirty="0"/>
              <a:t>National monitoring schemes:</a:t>
            </a:r>
          </a:p>
          <a:p>
            <a:pPr>
              <a:lnSpc>
                <a:spcPct val="110000"/>
              </a:lnSpc>
            </a:pPr>
            <a:r>
              <a:rPr lang="en-US" sz="4500" dirty="0"/>
              <a:t>AHDB Pest Bulletin: </a:t>
            </a:r>
            <a:r>
              <a:rPr lang="en-GB" sz="4800" dirty="0">
                <a:hlinkClick r:id="rId2"/>
              </a:rPr>
              <a:t>AHDB Pest Bulletin</a:t>
            </a:r>
            <a:r>
              <a:rPr lang="en-US" sz="4500" dirty="0"/>
              <a:t> 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4500" dirty="0"/>
          </a:p>
          <a:p>
            <a:pPr lvl="1">
              <a:lnSpc>
                <a:spcPct val="110000"/>
              </a:lnSpc>
            </a:pPr>
            <a:r>
              <a:rPr lang="en-US" sz="4100" dirty="0"/>
              <a:t>Brassica pests e.g. cabbage root fly, aphids, pollen beetle</a:t>
            </a:r>
          </a:p>
          <a:p>
            <a:pPr lvl="1">
              <a:lnSpc>
                <a:spcPct val="110000"/>
              </a:lnSpc>
            </a:pPr>
            <a:r>
              <a:rPr lang="en-US" sz="4100" dirty="0"/>
              <a:t>Carrot &amp; parsnip pests e.g. carrot fly, aphids, cutworm</a:t>
            </a:r>
          </a:p>
          <a:p>
            <a:pPr lvl="1">
              <a:lnSpc>
                <a:spcPct val="110000"/>
              </a:lnSpc>
            </a:pPr>
            <a:r>
              <a:rPr lang="en-US" sz="4100" dirty="0"/>
              <a:t>Leaf &amp; onion  e.g. </a:t>
            </a:r>
            <a:r>
              <a:rPr lang="en-US" sz="4100" dirty="0" err="1"/>
              <a:t>thrips</a:t>
            </a:r>
            <a:r>
              <a:rPr lang="en-US" sz="4100" dirty="0"/>
              <a:t>, bean seed fly, cutworm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E549DF-D2B9-40A6-86A3-7ED3BDB51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0503" y="3027629"/>
            <a:ext cx="1055560" cy="1048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DD32FE-AD40-4598-AA14-175DB90C061D}"/>
              </a:ext>
            </a:extLst>
          </p:cNvPr>
          <p:cNvSpPr txBox="1"/>
          <p:nvPr/>
        </p:nvSpPr>
        <p:spPr>
          <a:xfrm>
            <a:off x="10426064" y="3029783"/>
            <a:ext cx="1765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Cabbage root fly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CD60E8FC-4FE6-4BE7-84DA-F316E4FBC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9427177" y="4013566"/>
            <a:ext cx="942211" cy="105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314558-4C9F-42BA-8983-4141C2DEE290}"/>
              </a:ext>
            </a:extLst>
          </p:cNvPr>
          <p:cNvSpPr txBox="1"/>
          <p:nvPr/>
        </p:nvSpPr>
        <p:spPr>
          <a:xfrm>
            <a:off x="10426063" y="4076347"/>
            <a:ext cx="176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Cutworm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72E0840-FD7D-4595-B136-78F941366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0503" y="4972936"/>
            <a:ext cx="1055560" cy="689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F858C-1A2C-4D6B-86A6-4E7FB3D0F97D}"/>
              </a:ext>
            </a:extLst>
          </p:cNvPr>
          <p:cNvSpPr txBox="1"/>
          <p:nvPr/>
        </p:nvSpPr>
        <p:spPr>
          <a:xfrm>
            <a:off x="10426063" y="5024779"/>
            <a:ext cx="1765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Thrips</a:t>
            </a:r>
            <a:r>
              <a:rPr lang="en-GB" sz="2000" dirty="0"/>
              <a:t> damage</a:t>
            </a:r>
          </a:p>
        </p:txBody>
      </p:sp>
    </p:spTree>
    <p:extLst>
      <p:ext uri="{BB962C8B-B14F-4D97-AF65-F5344CB8AC3E}">
        <p14:creationId xmlns:p14="http://schemas.microsoft.com/office/powerpoint/2010/main" val="42368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85"/>
    </mc:Choice>
    <mc:Fallback xmlns="">
      <p:transition spd="slow" advTm="3478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(Pt13)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8"/>
            <a:ext cx="8532303" cy="341749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5100" dirty="0"/>
              <a:t>National monitoring schemes:</a:t>
            </a:r>
          </a:p>
          <a:p>
            <a:pPr>
              <a:lnSpc>
                <a:spcPct val="110000"/>
              </a:lnSpc>
            </a:pPr>
            <a:r>
              <a:rPr lang="en-US" sz="4500" dirty="0" err="1"/>
              <a:t>Rothamsted</a:t>
            </a:r>
            <a:r>
              <a:rPr lang="en-US" sz="4500" dirty="0"/>
              <a:t> Insect Survey: </a:t>
            </a:r>
            <a:r>
              <a:rPr lang="en-GB" sz="4800" dirty="0" err="1">
                <a:hlinkClick r:id="rId2"/>
              </a:rPr>
              <a:t>Rothamsted</a:t>
            </a:r>
            <a:r>
              <a:rPr lang="en-GB" sz="4800" dirty="0">
                <a:hlinkClick r:id="rId2"/>
              </a:rPr>
              <a:t> Insect Survey </a:t>
            </a:r>
            <a:endParaRPr lang="en-US" sz="4500" dirty="0"/>
          </a:p>
          <a:p>
            <a:pPr>
              <a:lnSpc>
                <a:spcPct val="110000"/>
              </a:lnSpc>
            </a:pPr>
            <a:endParaRPr lang="en-US" sz="5100" dirty="0"/>
          </a:p>
          <a:p>
            <a:pPr lvl="1">
              <a:lnSpc>
                <a:spcPct val="110000"/>
              </a:lnSpc>
            </a:pPr>
            <a:r>
              <a:rPr lang="en-US" sz="3800" dirty="0"/>
              <a:t>Aphid suction trap network</a:t>
            </a:r>
          </a:p>
          <a:p>
            <a:pPr lvl="1">
              <a:lnSpc>
                <a:spcPct val="110000"/>
              </a:lnSpc>
            </a:pPr>
            <a:endParaRPr lang="en-US" sz="3800" dirty="0"/>
          </a:p>
          <a:p>
            <a:pPr lvl="1">
              <a:lnSpc>
                <a:spcPct val="110000"/>
              </a:lnSpc>
            </a:pPr>
            <a:r>
              <a:rPr lang="en-US" sz="3800" dirty="0"/>
              <a:t>Light trap network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546EB12-A5BD-49C3-BAD4-1BD96EA0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4127" y="1975170"/>
            <a:ext cx="1145139" cy="176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A2A973-3053-4D1D-A9E5-BCE71ADBF63A}"/>
              </a:ext>
            </a:extLst>
          </p:cNvPr>
          <p:cNvSpPr txBox="1"/>
          <p:nvPr/>
        </p:nvSpPr>
        <p:spPr>
          <a:xfrm>
            <a:off x="10089266" y="3032510"/>
            <a:ext cx="1554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Rothamsted</a:t>
            </a:r>
            <a:r>
              <a:rPr lang="en-GB" sz="2000" dirty="0"/>
              <a:t> suction trap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B2D583-BD10-44DF-927F-F00050FD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4127" y="3731631"/>
            <a:ext cx="1145139" cy="182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7EE320-4F9B-4715-909C-8362A7AC4DBE}"/>
              </a:ext>
            </a:extLst>
          </p:cNvPr>
          <p:cNvSpPr txBox="1"/>
          <p:nvPr/>
        </p:nvSpPr>
        <p:spPr>
          <a:xfrm>
            <a:off x="10096255" y="4854062"/>
            <a:ext cx="1554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Rothamsted</a:t>
            </a:r>
            <a:r>
              <a:rPr lang="en-GB" sz="2000" dirty="0"/>
              <a:t> light trap</a:t>
            </a:r>
          </a:p>
        </p:txBody>
      </p:sp>
    </p:spTree>
    <p:extLst>
      <p:ext uri="{BB962C8B-B14F-4D97-AF65-F5344CB8AC3E}">
        <p14:creationId xmlns:p14="http://schemas.microsoft.com/office/powerpoint/2010/main" val="2864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49"/>
    </mc:Choice>
    <mc:Fallback xmlns="">
      <p:transition spd="slow" advTm="71349"/>
    </mc:Fallback>
  </mc:AlternateContent>
  <p:extLst>
    <p:ext uri="{3A86A75C-4F4B-4683-9AE1-C65F6400EC91}">
      <p14:laserTraceLst xmlns:p14="http://schemas.microsoft.com/office/powerpoint/2010/main">
        <p14:tracePtLst>
          <p14:tracePt t="16533" x="9983788" y="2208213"/>
          <p14:tracePt t="16700" x="9975850" y="2208213"/>
          <p14:tracePt t="16716" x="9975850" y="2216150"/>
          <p14:tracePt t="16724" x="9975850" y="2224088"/>
          <p14:tracePt t="16732" x="9975850" y="2241550"/>
          <p14:tracePt t="16748" x="9975850" y="2257425"/>
          <p14:tracePt t="16756" x="9975850" y="2265363"/>
          <p14:tracePt t="16764" x="9975850" y="2289175"/>
          <p14:tracePt t="16772" x="9975850" y="2312988"/>
          <p14:tracePt t="16780" x="9975850" y="2328863"/>
          <p14:tracePt t="16788" x="9975850" y="2352675"/>
          <p14:tracePt t="16796" x="9975850" y="2376488"/>
          <p14:tracePt t="16804" x="9975850" y="2408238"/>
          <p14:tracePt t="16812" x="9975850" y="2424113"/>
          <p14:tracePt t="16820" x="9975850" y="2439988"/>
          <p14:tracePt t="16828" x="9975850" y="2471738"/>
          <p14:tracePt t="16836" x="9975850" y="2487613"/>
          <p14:tracePt t="16844" x="9975850" y="2503488"/>
          <p14:tracePt t="16852" x="9975850" y="2527300"/>
          <p14:tracePt t="16860" x="9967913" y="2551113"/>
          <p14:tracePt t="16868" x="9967913" y="2566988"/>
          <p14:tracePt t="16876" x="9967913" y="2600325"/>
          <p14:tracePt t="16884" x="9967913" y="2616200"/>
          <p14:tracePt t="16892" x="9952038" y="2640013"/>
          <p14:tracePt t="16900" x="9952038" y="2655888"/>
          <p14:tracePt t="16909" x="9952038" y="2687638"/>
          <p14:tracePt t="16916" x="9944100" y="2719388"/>
          <p14:tracePt t="16924" x="9944100" y="2743200"/>
          <p14:tracePt t="16932" x="9944100" y="2767013"/>
          <p14:tracePt t="16940" x="9944100" y="2790825"/>
          <p14:tracePt t="16955" x="9944100" y="2806700"/>
          <p14:tracePt t="16956" x="9944100" y="2830513"/>
          <p14:tracePt t="16964" x="9944100" y="2846388"/>
          <p14:tracePt t="16972" x="9944100" y="2870200"/>
          <p14:tracePt t="16980" x="9944100" y="2894013"/>
          <p14:tracePt t="16988" x="9944100" y="2919413"/>
          <p14:tracePt t="16996" x="9936163" y="2951163"/>
          <p14:tracePt t="17004" x="9936163" y="2974975"/>
          <p14:tracePt t="17012" x="9936163" y="2990850"/>
          <p14:tracePt t="17020" x="9936163" y="3014663"/>
          <p14:tracePt t="17028" x="9918700" y="3030538"/>
          <p14:tracePt t="17036" x="9918700" y="3046413"/>
          <p14:tracePt t="17044" x="9918700" y="3062288"/>
          <p14:tracePt t="17052" x="9918700" y="3070225"/>
          <p14:tracePt t="17060" x="9918700" y="3086100"/>
          <p14:tracePt t="17076" x="9918700" y="3094038"/>
          <p14:tracePt t="17084" x="9918700" y="3101975"/>
          <p14:tracePt t="17100" x="9918700" y="3109913"/>
          <p14:tracePt t="17110" x="9910763" y="3109913"/>
          <p14:tracePt t="17116" x="9910763" y="3117850"/>
          <p14:tracePt t="17132" x="9910763" y="3133725"/>
          <p14:tracePt t="17140" x="9910763" y="3141663"/>
          <p14:tracePt t="17156" x="9902825" y="3157538"/>
          <p14:tracePt t="17164" x="9902825" y="3165475"/>
          <p14:tracePt t="17172" x="9902825" y="3181350"/>
          <p14:tracePt t="17180" x="9902825" y="3189288"/>
          <p14:tracePt t="17188" x="9894888" y="3205163"/>
          <p14:tracePt t="17196" x="9894888" y="3221038"/>
          <p14:tracePt t="17204" x="9894888" y="3228975"/>
          <p14:tracePt t="17212" x="9886950" y="3252788"/>
          <p14:tracePt t="17220" x="9886950" y="3270250"/>
          <p14:tracePt t="17228" x="9886950" y="3278188"/>
          <p14:tracePt t="17236" x="9879013" y="3294063"/>
          <p14:tracePt t="17244" x="9879013" y="3309938"/>
          <p14:tracePt t="17252" x="9879013" y="3325813"/>
          <p14:tracePt t="17260" x="9879013" y="3333750"/>
          <p14:tracePt t="17268" x="9879013" y="3341688"/>
          <p14:tracePt t="17276" x="9879013" y="3349625"/>
          <p14:tracePt t="17332" x="9879013" y="3357563"/>
          <p14:tracePt t="17364" x="9879013" y="3373438"/>
          <p14:tracePt t="17380" x="9863138" y="3381375"/>
          <p14:tracePt t="17412" x="9863138" y="3389313"/>
          <p14:tracePt t="17420" x="9855200" y="3389313"/>
          <p14:tracePt t="17421" x="0" y="0"/>
        </p14:tracePtLst>
        <p14:tracePtLst>
          <p14:tracePt t="19293" x="9417050" y="4281488"/>
          <p14:tracePt t="19444" x="9417050" y="4298950"/>
          <p14:tracePt t="19460" x="9417050" y="4322763"/>
          <p14:tracePt t="19476" x="9417050" y="4338638"/>
          <p14:tracePt t="19484" x="9417050" y="4346575"/>
          <p14:tracePt t="19492" x="9417050" y="4370388"/>
          <p14:tracePt t="19500" x="9417050" y="4386263"/>
          <p14:tracePt t="19510" x="9417050" y="4402138"/>
          <p14:tracePt t="19516" x="9417050" y="4425950"/>
          <p14:tracePt t="19532" x="9417050" y="4449763"/>
          <p14:tracePt t="19540" x="9417050" y="4465638"/>
          <p14:tracePt t="19548" x="9417050" y="4489450"/>
          <p14:tracePt t="19556" x="9417050" y="4513263"/>
          <p14:tracePt t="19564" x="9417050" y="4537075"/>
          <p14:tracePt t="19572" x="9417050" y="4568825"/>
          <p14:tracePt t="19580" x="9417050" y="4584700"/>
          <p14:tracePt t="19588" x="9417050" y="4608513"/>
          <p14:tracePt t="19596" x="9424988" y="4624388"/>
          <p14:tracePt t="19604" x="9424988" y="4641850"/>
          <p14:tracePt t="19612" x="9424988" y="4665663"/>
          <p14:tracePt t="19628" x="9432925" y="4673600"/>
          <p14:tracePt t="19644" x="9432925" y="4689475"/>
          <p14:tracePt t="19652" x="9432925" y="4697413"/>
          <p14:tracePt t="19660" x="9432925" y="4713288"/>
          <p14:tracePt t="19668" x="9432925" y="4737100"/>
          <p14:tracePt t="19676" x="9432925" y="4752975"/>
          <p14:tracePt t="19684" x="9432925" y="4776788"/>
          <p14:tracePt t="19693" x="9432925" y="4800600"/>
          <p14:tracePt t="19700" x="9432925" y="4832350"/>
          <p14:tracePt t="19710" x="9432925" y="4879975"/>
          <p14:tracePt t="19716" x="9432925" y="4911725"/>
          <p14:tracePt t="19724" x="9432925" y="4943475"/>
          <p14:tracePt t="19732" x="9432925" y="4967288"/>
          <p14:tracePt t="19740" x="9432925" y="4992688"/>
          <p14:tracePt t="19748" x="9432925" y="5000625"/>
          <p14:tracePt t="19756" x="9432925" y="5024438"/>
          <p14:tracePt t="19764" x="9432925" y="5032375"/>
          <p14:tracePt t="19772" x="9432925" y="5056188"/>
          <p14:tracePt t="19780" x="9432925" y="5087938"/>
          <p14:tracePt t="19788" x="9432925" y="5103813"/>
          <p14:tracePt t="19796" x="9432925" y="5127625"/>
          <p14:tracePt t="19804" x="9432925" y="5151438"/>
          <p14:tracePt t="19812" x="9432925" y="5167313"/>
          <p14:tracePt t="19828" x="9432925" y="5183188"/>
          <p14:tracePt t="20252" x="9440863" y="5183188"/>
          <p14:tracePt t="20540" x="0" y="0"/>
        </p14:tracePtLst>
        <p14:tracePtLst>
          <p14:tracePt t="22989" x="9625013" y="2241550"/>
          <p14:tracePt t="23004" x="9625013" y="2249488"/>
          <p14:tracePt t="23020" x="9625013" y="2257425"/>
          <p14:tracePt t="23140" x="9625013" y="2265363"/>
          <p14:tracePt t="23156" x="9625013" y="2273300"/>
          <p14:tracePt t="23172" x="9625013" y="2289175"/>
          <p14:tracePt t="23181" x="9625013" y="2297113"/>
          <p14:tracePt t="23188" x="9625013" y="2305050"/>
          <p14:tracePt t="23196" x="9625013" y="2320925"/>
          <p14:tracePt t="23204" x="9625013" y="2336800"/>
          <p14:tracePt t="23212" x="9625013" y="2360613"/>
          <p14:tracePt t="23220" x="9625013" y="2376488"/>
          <p14:tracePt t="23228" x="9625013" y="2384425"/>
          <p14:tracePt t="23236" x="9625013" y="2400300"/>
          <p14:tracePt t="23244" x="9625013" y="2416175"/>
          <p14:tracePt t="23252" x="9625013" y="2432050"/>
          <p14:tracePt t="23260" x="9625013" y="2447925"/>
          <p14:tracePt t="23268" x="9625013" y="2471738"/>
          <p14:tracePt t="23276" x="9625013" y="2487613"/>
          <p14:tracePt t="23284" x="9625013" y="2503488"/>
          <p14:tracePt t="23293" x="9625013" y="2527300"/>
          <p14:tracePt t="23300" x="9625013" y="2543175"/>
          <p14:tracePt t="23310" x="9625013" y="2559050"/>
          <p14:tracePt t="23316" x="9625013" y="2584450"/>
          <p14:tracePt t="23324" x="9625013" y="2608263"/>
          <p14:tracePt t="23332" x="9625013" y="2616200"/>
          <p14:tracePt t="23340" x="9625013" y="2640013"/>
          <p14:tracePt t="23348" x="9625013" y="2663825"/>
          <p14:tracePt t="23356" x="9625013" y="2679700"/>
          <p14:tracePt t="23364" x="9625013" y="2703513"/>
          <p14:tracePt t="23372" x="9625013" y="2727325"/>
          <p14:tracePt t="23380" x="9625013" y="2735263"/>
          <p14:tracePt t="23388" x="9625013" y="2751138"/>
          <p14:tracePt t="23396" x="9625013" y="2759075"/>
          <p14:tracePt t="23405" x="9625013" y="2782888"/>
          <p14:tracePt t="23413" x="9625013" y="2790825"/>
          <p14:tracePt t="23420" x="9625013" y="2814638"/>
          <p14:tracePt t="23428" x="9625013" y="2830513"/>
          <p14:tracePt t="23436" x="9625013" y="2838450"/>
          <p14:tracePt t="23445" x="9625013" y="2862263"/>
          <p14:tracePt t="23452" x="9625013" y="2870200"/>
          <p14:tracePt t="23460" x="9625013" y="2894013"/>
          <p14:tracePt t="23468" x="9625013" y="2901950"/>
          <p14:tracePt t="23476" x="9625013" y="2919413"/>
          <p14:tracePt t="23484" x="9625013" y="2927350"/>
          <p14:tracePt t="23493" x="9625013" y="2935288"/>
          <p14:tracePt t="23500" x="9625013" y="2943225"/>
          <p14:tracePt t="23509" x="9625013" y="2951163"/>
          <p14:tracePt t="23516" x="9625013" y="2967038"/>
          <p14:tracePt t="23524" x="9625013" y="2982913"/>
          <p14:tracePt t="23532" x="9625013" y="3006725"/>
          <p14:tracePt t="23540" x="9625013" y="3022600"/>
          <p14:tracePt t="23556" x="9625013" y="3046413"/>
          <p14:tracePt t="23564" x="9625013" y="3054350"/>
          <p14:tracePt t="23572" x="9625013" y="3062288"/>
          <p14:tracePt t="23580" x="9625013" y="3078163"/>
          <p14:tracePt t="23588" x="9625013" y="3086100"/>
          <p14:tracePt t="23596" x="9625013" y="3094038"/>
          <p14:tracePt t="23604" x="9625013" y="3109913"/>
          <p14:tracePt t="23620" x="9625013" y="3125788"/>
          <p14:tracePt t="23628" x="9625013" y="3141663"/>
          <p14:tracePt t="23636" x="9625013" y="3157538"/>
          <p14:tracePt t="23644" x="9625013" y="3165475"/>
          <p14:tracePt t="23652" x="9625013" y="3189288"/>
          <p14:tracePt t="23660" x="9625013" y="3205163"/>
          <p14:tracePt t="23668" x="9625013" y="3213100"/>
          <p14:tracePt t="23676" x="9625013" y="3236913"/>
          <p14:tracePt t="23684" x="9625013" y="3244850"/>
          <p14:tracePt t="23700" x="9625013" y="3262313"/>
          <p14:tracePt t="23709" x="9625013" y="3270250"/>
          <p14:tracePt t="23716" x="9625013" y="3278188"/>
          <p14:tracePt t="23724" x="9625013" y="3286125"/>
          <p14:tracePt t="23732" x="9625013" y="3294063"/>
          <p14:tracePt t="23748" x="9625013" y="3309938"/>
          <p14:tracePt t="23756" x="9625013" y="3325813"/>
          <p14:tracePt t="23764" x="9625013" y="3341688"/>
          <p14:tracePt t="23772" x="9625013" y="3349625"/>
          <p14:tracePt t="23780" x="9625013" y="3365500"/>
          <p14:tracePt t="23788" x="9625013" y="3373438"/>
          <p14:tracePt t="23796" x="9625013" y="3397250"/>
          <p14:tracePt t="23804" x="9625013" y="3421063"/>
          <p14:tracePt t="23820" x="9625013" y="3429000"/>
          <p14:tracePt t="23828" x="9625013" y="3444875"/>
          <p14:tracePt t="23836" x="9625013" y="3452813"/>
          <p14:tracePt t="23844" x="9625013" y="3468688"/>
          <p14:tracePt t="23852" x="9625013" y="3476625"/>
          <p14:tracePt t="23868" x="9625013" y="3484563"/>
          <p14:tracePt t="23876" x="9625013" y="3500438"/>
          <p14:tracePt t="23893" x="9625013" y="3516313"/>
          <p14:tracePt t="23900" x="9625013" y="3524250"/>
          <p14:tracePt t="23925" x="9625013" y="3532188"/>
          <p14:tracePt t="23940" x="9625013" y="3540125"/>
          <p14:tracePt t="23956" x="9625013" y="3548063"/>
          <p14:tracePt t="24900" x="9625013" y="3540125"/>
          <p14:tracePt t="24908" x="9625013" y="3524250"/>
          <p14:tracePt t="24916" x="9625013" y="3508375"/>
          <p14:tracePt t="24925" x="9625013" y="3500438"/>
          <p14:tracePt t="24932" x="9625013" y="3492500"/>
          <p14:tracePt t="24944" x="9625013" y="3476625"/>
          <p14:tracePt t="24948" x="9625013" y="3468688"/>
          <p14:tracePt t="24956" x="9625013" y="3444875"/>
          <p14:tracePt t="24964" x="9625013" y="3421063"/>
          <p14:tracePt t="24972" x="9625013" y="3397250"/>
          <p14:tracePt t="24980" x="9625013" y="3381375"/>
          <p14:tracePt t="24988" x="9625013" y="3357563"/>
          <p14:tracePt t="24996" x="9625013" y="3341688"/>
          <p14:tracePt t="25004" x="9625013" y="3317875"/>
          <p14:tracePt t="25012" x="9625013" y="3302000"/>
          <p14:tracePt t="25020" x="9625013" y="3278188"/>
          <p14:tracePt t="25028" x="9625013" y="3262313"/>
          <p14:tracePt t="25036" x="9625013" y="3244850"/>
          <p14:tracePt t="25044" x="9625013" y="3221038"/>
          <p14:tracePt t="25052" x="9625013" y="3205163"/>
          <p14:tracePt t="25060" x="9625013" y="3181350"/>
          <p14:tracePt t="25068" x="9625013" y="3149600"/>
          <p14:tracePt t="25076" x="9625013" y="3125788"/>
          <p14:tracePt t="25084" x="9625013" y="3094038"/>
          <p14:tracePt t="25093" x="9625013" y="3070225"/>
          <p14:tracePt t="25100" x="9625013" y="3046413"/>
          <p14:tracePt t="25110" x="9625013" y="3022600"/>
          <p14:tracePt t="25116" x="9625013" y="2990850"/>
          <p14:tracePt t="25124" x="9625013" y="2967038"/>
          <p14:tracePt t="25132" x="9625013" y="2935288"/>
          <p14:tracePt t="25140" x="9625013" y="2909888"/>
          <p14:tracePt t="25148" x="9625013" y="2878138"/>
          <p14:tracePt t="25156" x="9609138" y="2846388"/>
          <p14:tracePt t="25164" x="9609138" y="2830513"/>
          <p14:tracePt t="25172" x="9601200" y="2806700"/>
          <p14:tracePt t="25180" x="9601200" y="2782888"/>
          <p14:tracePt t="25188" x="9593263" y="2759075"/>
          <p14:tracePt t="25196" x="9593263" y="2743200"/>
          <p14:tracePt t="25204" x="9593263" y="2711450"/>
          <p14:tracePt t="25212" x="9593263" y="2695575"/>
          <p14:tracePt t="25220" x="9575800" y="2671763"/>
          <p14:tracePt t="25228" x="9567863" y="2647950"/>
          <p14:tracePt t="25236" x="9567863" y="2624138"/>
          <p14:tracePt t="25244" x="9559925" y="2600325"/>
          <p14:tracePt t="25252" x="9559925" y="2592388"/>
          <p14:tracePt t="25260" x="9559925" y="2566988"/>
          <p14:tracePt t="25268" x="9559925" y="2551113"/>
          <p14:tracePt t="25276" x="9551988" y="2535238"/>
          <p14:tracePt t="25284" x="9536113" y="2511425"/>
          <p14:tracePt t="25293" x="9536113" y="2487613"/>
          <p14:tracePt t="25300" x="9536113" y="2471738"/>
          <p14:tracePt t="25310" x="9528175" y="2439988"/>
          <p14:tracePt t="25316" x="9512300" y="2416175"/>
          <p14:tracePt t="25324" x="9512300" y="2400300"/>
          <p14:tracePt t="25332" x="9512300" y="2384425"/>
          <p14:tracePt t="25340" x="9512300" y="2360613"/>
          <p14:tracePt t="25348" x="9512300" y="2352675"/>
          <p14:tracePt t="25356" x="9512300" y="2344738"/>
          <p14:tracePt t="25364" x="9504363" y="2328863"/>
          <p14:tracePt t="25372" x="9504363" y="2320925"/>
          <p14:tracePt t="25380" x="9504363" y="2312988"/>
          <p14:tracePt t="25388" x="9504363" y="2305050"/>
          <p14:tracePt t="25404" x="9504363" y="2289175"/>
          <p14:tracePt t="25412" x="9504363" y="2281238"/>
          <p14:tracePt t="25420" x="9504363" y="2265363"/>
          <p14:tracePt t="25428" x="9504363" y="2257425"/>
          <p14:tracePt t="25436" x="9504363" y="2241550"/>
          <p14:tracePt t="25444" x="9504363" y="2233613"/>
          <p14:tracePt t="25812" x="0" y="0"/>
        </p14:tracePtLst>
        <p14:tracePtLst>
          <p14:tracePt t="29501" x="10063163" y="2049463"/>
          <p14:tracePt t="29548" x="10055225" y="2049463"/>
          <p14:tracePt t="29556" x="10047288" y="2049463"/>
          <p14:tracePt t="29564" x="10031413" y="2049463"/>
          <p14:tracePt t="29572" x="10015538" y="2049463"/>
          <p14:tracePt t="29588" x="9999663" y="2049463"/>
          <p14:tracePt t="29596" x="9991725" y="2049463"/>
          <p14:tracePt t="29612" x="9975850" y="2049463"/>
          <p14:tracePt t="29620" x="9967913" y="2041525"/>
          <p14:tracePt t="29636" x="9959975" y="2041525"/>
          <p14:tracePt t="29644" x="9944100" y="2041525"/>
          <p14:tracePt t="29660" x="9926638" y="2033588"/>
          <p14:tracePt t="29668" x="9918700" y="2033588"/>
          <p14:tracePt t="29676" x="9902825" y="2025650"/>
          <p14:tracePt t="29684" x="9894888" y="2025650"/>
          <p14:tracePt t="29693" x="9886950" y="2025650"/>
          <p14:tracePt t="29700" x="9871075" y="2025650"/>
          <p14:tracePt t="29711" x="9863138" y="2025650"/>
          <p14:tracePt t="29724" x="9855200" y="2025650"/>
          <p14:tracePt t="29732" x="9847263" y="2025650"/>
          <p14:tracePt t="29756" x="9839325" y="2025650"/>
          <p14:tracePt t="29764" x="9831388" y="2025650"/>
          <p14:tracePt t="29772" x="9823450" y="2025650"/>
          <p14:tracePt t="29780" x="9815513" y="2025650"/>
          <p14:tracePt t="29788" x="9799638" y="2025650"/>
          <p14:tracePt t="29796" x="9791700" y="2025650"/>
          <p14:tracePt t="29812" x="9775825" y="2025650"/>
          <p14:tracePt t="29836" x="9767888" y="2025650"/>
          <p14:tracePt t="29852" x="9759950" y="2025650"/>
          <p14:tracePt t="29876" x="9752013" y="2025650"/>
          <p14:tracePt t="29892" x="9744075" y="2025650"/>
          <p14:tracePt t="29908" x="9736138" y="2025650"/>
          <p14:tracePt t="29916" x="9720263" y="2017713"/>
          <p14:tracePt t="29932" x="9704388" y="2017713"/>
          <p14:tracePt t="29940" x="9688513" y="2017713"/>
          <p14:tracePt t="29948" x="9680575" y="2001838"/>
          <p14:tracePt t="29956" x="9672638" y="2001838"/>
          <p14:tracePt t="29972" x="9664700" y="2001838"/>
          <p14:tracePt t="29980" x="9656763" y="2001838"/>
          <p14:tracePt t="29988" x="9648825" y="2001838"/>
          <p14:tracePt t="29996" x="9640888" y="2001838"/>
          <p14:tracePt t="30004" x="9632950" y="2001838"/>
          <p14:tracePt t="30012" x="9625013" y="2001838"/>
          <p14:tracePt t="30028" x="9617075" y="2001838"/>
          <p14:tracePt t="30036" x="9609138" y="2001838"/>
          <p14:tracePt t="30044" x="9601200" y="2001838"/>
          <p14:tracePt t="30076" x="9585325" y="2001838"/>
          <p14:tracePt t="30084" x="9575800" y="2001838"/>
          <p14:tracePt t="30093" x="9567863" y="2001838"/>
          <p14:tracePt t="30100" x="9551988" y="2001838"/>
          <p14:tracePt t="30109" x="9544050" y="2001838"/>
          <p14:tracePt t="30116" x="9536113" y="2001838"/>
          <p14:tracePt t="30124" x="9528175" y="2001838"/>
          <p14:tracePt t="30132" x="9520238" y="2001838"/>
          <p14:tracePt t="30148" x="9512300" y="2001838"/>
          <p14:tracePt t="30156" x="9504363" y="2001838"/>
          <p14:tracePt t="30164" x="9496425" y="2001838"/>
          <p14:tracePt t="30180" x="9488488" y="2001838"/>
          <p14:tracePt t="30196" x="9464675" y="2001838"/>
          <p14:tracePt t="30212" x="9456738" y="2001838"/>
          <p14:tracePt t="30220" x="9440863" y="2001838"/>
          <p14:tracePt t="30228" x="9424988" y="2001838"/>
          <p14:tracePt t="30236" x="9417050" y="2001838"/>
          <p14:tracePt t="30244" x="9401175" y="2001838"/>
          <p14:tracePt t="30260" x="9393238" y="2001838"/>
          <p14:tracePt t="30292" x="9377363" y="2001838"/>
          <p14:tracePt t="30316" x="9369425" y="2001838"/>
          <p14:tracePt t="30332" x="9361488" y="2001838"/>
          <p14:tracePt t="30340" x="9353550" y="2001838"/>
          <p14:tracePt t="30348" x="9345613" y="2001838"/>
          <p14:tracePt t="30364" x="9329738" y="2001838"/>
          <p14:tracePt t="30372" x="9321800" y="2001838"/>
          <p14:tracePt t="30804" x="9313863" y="2001838"/>
          <p14:tracePt t="30820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Can we forecast pests? (Pt1)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800" y="1825200"/>
            <a:ext cx="10073040" cy="472715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Pest forecasts require an understanding of the pests biology</a:t>
            </a:r>
          </a:p>
          <a:p>
            <a:pPr>
              <a:lnSpc>
                <a:spcPct val="120000"/>
              </a:lnSpc>
            </a:pPr>
            <a:r>
              <a:rPr lang="en-GB" dirty="0"/>
              <a:t>Often forecasts are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Based on historical records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Based on meteorological                         data</a:t>
            </a:r>
          </a:p>
        </p:txBody>
      </p:sp>
      <p:pic>
        <p:nvPicPr>
          <p:cNvPr id="4098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9200" y="2433132"/>
            <a:ext cx="4882005" cy="317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70320" y="5519601"/>
            <a:ext cx="460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Long-term trends in numbers of migrating bird cherry-oat aphids</a:t>
            </a:r>
          </a:p>
        </p:txBody>
      </p:sp>
    </p:spTree>
    <p:extLst>
      <p:ext uri="{BB962C8B-B14F-4D97-AF65-F5344CB8AC3E}">
        <p14:creationId xmlns:p14="http://schemas.microsoft.com/office/powerpoint/2010/main" val="1632309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Can we forecast pests? (Pt2)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800" y="1825200"/>
            <a:ext cx="10438800" cy="472715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Aphid forecasts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Based on average temperatures in January and February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Colder temperatures in January and February = fewer aphids in the spring and aphids fly to cereal crops later</a:t>
            </a:r>
            <a:endParaRPr lang="en-GB" sz="20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GB" dirty="0"/>
              <a:t> </a:t>
            </a:r>
            <a:endParaRPr lang="en-GB" sz="2800" dirty="0"/>
          </a:p>
        </p:txBody>
      </p:sp>
      <p:pic>
        <p:nvPicPr>
          <p:cNvPr id="2" name="Picture 1" descr="Bird cherry-oat aphid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0" y="3923061"/>
            <a:ext cx="3725079" cy="24833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60198" y="5661249"/>
            <a:ext cx="2086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Bird cherry-oat aphid</a:t>
            </a:r>
          </a:p>
        </p:txBody>
      </p:sp>
    </p:spTree>
    <p:extLst>
      <p:ext uri="{BB962C8B-B14F-4D97-AF65-F5344CB8AC3E}">
        <p14:creationId xmlns:p14="http://schemas.microsoft.com/office/powerpoint/2010/main" val="2938926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Can we forecast pests? (Pt3)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B3C5C-85BE-696B-768D-2F72880C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7" y="1394549"/>
            <a:ext cx="6170919" cy="316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ED9BC-DA40-D0E3-3122-B655E2552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508" y="4641779"/>
            <a:ext cx="8801863" cy="1638442"/>
          </a:xfrm>
          <a:prstGeom prst="rect">
            <a:avLst/>
          </a:prstGeom>
        </p:spPr>
      </p:pic>
      <p:pic>
        <p:nvPicPr>
          <p:cNvPr id="1026" name="Picture 2" descr="British beet sugar industry emergency authorisation application | News">
            <a:extLst>
              <a:ext uri="{FF2B5EF4-FFF2-40B4-BE49-F238E27FC236}">
                <a16:creationId xmlns:a16="http://schemas.microsoft.com/office/drawing/2014/main" id="{5BEA2AC3-2AD8-9F0E-85FF-77C623C4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39" y="1394549"/>
            <a:ext cx="4221267" cy="31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57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an insect pest? (Pt2)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The Food and Agriculture Organisation (FAO) of the United Nations defines a pest as:</a:t>
            </a:r>
          </a:p>
          <a:p>
            <a:pPr>
              <a:lnSpc>
                <a:spcPct val="120000"/>
              </a:lnSpc>
            </a:pPr>
            <a:endParaRPr lang="en-GB" sz="1200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‘Any species, strain or biotype of plant, animal or pathogenic agent injurious to plants or plant products’ </a:t>
            </a:r>
            <a:endParaRPr lang="en-GB" dirty="0"/>
          </a:p>
          <a:p>
            <a:pPr>
              <a:defRPr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656948-D8BF-4A95-B6F5-0EE792EB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5637" y="4656238"/>
            <a:ext cx="1520725" cy="15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9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59"/>
    </mc:Choice>
    <mc:Fallback xmlns="">
      <p:transition spd="slow" advTm="11745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351338"/>
          </a:xfrm>
        </p:spPr>
        <p:txBody>
          <a:bodyPr/>
          <a:lstStyle/>
          <a:p>
            <a:r>
              <a:rPr lang="en-US" dirty="0"/>
              <a:t>Correct species identification is an essential first step to any IPM </a:t>
            </a:r>
            <a:r>
              <a:rPr lang="en-US" dirty="0" err="1"/>
              <a:t>programme</a:t>
            </a:r>
            <a:endParaRPr lang="en-US" dirty="0"/>
          </a:p>
          <a:p>
            <a:r>
              <a:rPr lang="en-US" dirty="0"/>
              <a:t>Once a pest has been correctly identified more information about that pest becomes available</a:t>
            </a:r>
          </a:p>
          <a:p>
            <a:r>
              <a:rPr lang="en-US" dirty="0"/>
              <a:t>This information informs monitoring approaches, thresholds and controls that may be used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4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6"/>
    </mc:Choice>
    <mc:Fallback xmlns="">
      <p:transition spd="slow" advTm="2300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working definition of IPM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Kogan (1998) </a:t>
            </a:r>
            <a:r>
              <a:rPr lang="en-US" dirty="0" err="1"/>
              <a:t>Annnual</a:t>
            </a:r>
            <a:r>
              <a:rPr lang="en-US" dirty="0"/>
              <a:t> Review of Entomology. 43: 243-270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“IPM is a decision support system for the selection and use of pest control tactics, singly or harmoniously coordinated into a management strategy, based on cost/benefit analyses that take into account the interests of and impacts on producers, society, and the environment”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51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59"/>
    </mc:Choice>
    <mc:Fallback xmlns="">
      <p:transition spd="slow" advTm="11745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an IPM programme?</a:t>
            </a:r>
          </a:p>
        </p:txBody>
      </p:sp>
      <p:pic>
        <p:nvPicPr>
          <p:cNvPr id="1026" name="Picture 2" descr="What is IPM? - CropLife Europe">
            <a:extLst>
              <a:ext uri="{FF2B5EF4-FFF2-40B4-BE49-F238E27FC236}">
                <a16:creationId xmlns:a16="http://schemas.microsoft.com/office/drawing/2014/main" id="{2B5AA002-8414-F7C2-4DE1-A3243050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91" y="861391"/>
            <a:ext cx="5996608" cy="599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ubmission – CropLife Europe">
            <a:extLst>
              <a:ext uri="{FF2B5EF4-FFF2-40B4-BE49-F238E27FC236}">
                <a16:creationId xmlns:a16="http://schemas.microsoft.com/office/drawing/2014/main" id="{ABDA7DD1-D1B5-BD83-3007-A8D7BECD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251" y="5639733"/>
            <a:ext cx="1938959" cy="85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65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Reality gap in IPM?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8" y="2060848"/>
            <a:ext cx="9153525" cy="3429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75520" y="5733257"/>
            <a:ext cx="67856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Hokkanen</a:t>
            </a:r>
            <a:r>
              <a:rPr lang="en-GB" sz="2000" dirty="0"/>
              <a:t> (2015) Arthropod-Plant Interactions. 9:543–545</a:t>
            </a:r>
          </a:p>
        </p:txBody>
      </p:sp>
    </p:spTree>
    <p:extLst>
      <p:ext uri="{BB962C8B-B14F-4D97-AF65-F5344CB8AC3E}">
        <p14:creationId xmlns:p14="http://schemas.microsoft.com/office/powerpoint/2010/main" val="391739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we can monitor a pest population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5887720" cy="4823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Requires understanding of:</a:t>
            </a:r>
          </a:p>
          <a:p>
            <a:r>
              <a:rPr lang="en-US" dirty="0"/>
              <a:t>Identification – not all insects are pests</a:t>
            </a:r>
          </a:p>
          <a:p>
            <a:r>
              <a:rPr lang="en-US" dirty="0"/>
              <a:t>Life cycle – long or short-lived, when are they active, when do they reproduce etc.</a:t>
            </a:r>
          </a:p>
          <a:p>
            <a:r>
              <a:rPr lang="en-US" dirty="0"/>
              <a:t>Feeding – generalist or specialist</a:t>
            </a:r>
          </a:p>
          <a:p>
            <a:r>
              <a:rPr lang="en-US" dirty="0"/>
              <a:t>Distribution – even or patchy</a:t>
            </a:r>
          </a:p>
          <a:p>
            <a:r>
              <a:rPr lang="en-US" dirty="0"/>
              <a:t>Where – are the pests in the soil, leaves, flowers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86356-5752-9B9E-6440-17EEF29C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520" y="1917714"/>
            <a:ext cx="2407919" cy="3396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300AAE-A3B9-FE53-8DE9-9F21A4E3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42" y="3262630"/>
            <a:ext cx="2324418" cy="35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86"/>
    </mc:Choice>
    <mc:Fallback xmlns="">
      <p:transition spd="slow" advTm="5398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(Pt1)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Count pests on the plant:</a:t>
            </a:r>
          </a:p>
          <a:p>
            <a:r>
              <a:rPr lang="en-US" dirty="0"/>
              <a:t>Simple, requires no equipment</a:t>
            </a:r>
          </a:p>
          <a:p>
            <a:r>
              <a:rPr lang="en-US" dirty="0"/>
              <a:t>Can give a rapid answer (depends on pest)</a:t>
            </a:r>
          </a:p>
          <a:p>
            <a:pPr marL="0" indent="0">
              <a:buNone/>
            </a:pPr>
            <a:r>
              <a:rPr lang="en-US" b="1" u="sng" dirty="0"/>
              <a:t>But</a:t>
            </a:r>
          </a:p>
          <a:p>
            <a:r>
              <a:rPr lang="en-US" dirty="0"/>
              <a:t>May be time consuming (again depends on pest)</a:t>
            </a:r>
          </a:p>
          <a:p>
            <a:r>
              <a:rPr lang="en-US" dirty="0"/>
              <a:t>May require detailed knowledge of the pest</a:t>
            </a:r>
          </a:p>
          <a:p>
            <a:r>
              <a:rPr lang="en-US" dirty="0"/>
              <a:t>Only a small area of the crop sampled</a:t>
            </a:r>
          </a:p>
          <a:p>
            <a:r>
              <a:rPr lang="en-US" dirty="0"/>
              <a:t>May need to be repeated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2" descr="Pollen beetle">
            <a:extLst>
              <a:ext uri="{FF2B5EF4-FFF2-40B4-BE49-F238E27FC236}">
                <a16:creationId xmlns:a16="http://schemas.microsoft.com/office/drawing/2014/main" id="{062A7B52-476B-410A-9BCD-F8BD7683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1585" y="1942572"/>
            <a:ext cx="2650580" cy="319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69E97C-2A3F-4776-B3BF-1F45B47B935B}"/>
              </a:ext>
            </a:extLst>
          </p:cNvPr>
          <p:cNvSpPr txBox="1"/>
          <p:nvPr/>
        </p:nvSpPr>
        <p:spPr>
          <a:xfrm>
            <a:off x="9062719" y="5147103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Pollen beetle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9354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66"/>
    </mc:Choice>
    <mc:Fallback xmlns="">
      <p:transition spd="slow" advTm="125066"/>
    </mc:Fallback>
  </mc:AlternateContent>
  <p:extLst>
    <p:ext uri="{3A86A75C-4F4B-4683-9AE1-C65F6400EC91}">
      <p14:laserTraceLst xmlns:p14="http://schemas.microsoft.com/office/powerpoint/2010/main">
        <p14:tracePtLst>
          <p14:tracePt t="84796" x="9944100" y="5040313"/>
          <p14:tracePt t="84858" x="9936163" y="5040313"/>
          <p14:tracePt t="84914" x="9936163" y="5048250"/>
          <p14:tracePt t="84930" x="9952038" y="5048250"/>
          <p14:tracePt t="84938" x="9959975" y="5048250"/>
          <p14:tracePt t="84946" x="9975850" y="5048250"/>
          <p14:tracePt t="84954" x="9991725" y="5048250"/>
          <p14:tracePt t="84962" x="10015538" y="5048250"/>
          <p14:tracePt t="84970" x="10039350" y="5048250"/>
          <p14:tracePt t="84978" x="10063163" y="5056188"/>
          <p14:tracePt t="84986" x="10094913" y="5056188"/>
          <p14:tracePt t="84994" x="10134600" y="5056188"/>
          <p14:tracePt t="85002" x="10158413" y="5056188"/>
          <p14:tracePt t="85010" x="10182225" y="5056188"/>
          <p14:tracePt t="85018" x="10206038" y="5056188"/>
          <p14:tracePt t="85026" x="10229850" y="5064125"/>
          <p14:tracePt t="85034" x="10237788" y="5064125"/>
          <p14:tracePt t="85042" x="10253663" y="5064125"/>
          <p14:tracePt t="85050" x="10261600" y="5064125"/>
          <p14:tracePt t="85058" x="10287000" y="5064125"/>
          <p14:tracePt t="85066" x="10302875" y="5064125"/>
          <p14:tracePt t="85074" x="10326688" y="5064125"/>
          <p14:tracePt t="85083" x="10358438" y="5080000"/>
          <p14:tracePt t="85090" x="10374313" y="5087938"/>
          <p14:tracePt t="85101" x="10406063" y="5087938"/>
          <p14:tracePt t="85106" x="10437813" y="5095875"/>
          <p14:tracePt t="85114" x="10485438" y="5095875"/>
          <p14:tracePt t="85122" x="10525125" y="5095875"/>
          <p14:tracePt t="85130" x="10580688" y="5111750"/>
          <p14:tracePt t="85138" x="10629900" y="5111750"/>
          <p14:tracePt t="85146" x="10685463" y="5119688"/>
          <p14:tracePt t="85154" x="10717213" y="5127625"/>
          <p14:tracePt t="85162" x="10748963" y="5127625"/>
          <p14:tracePt t="85170" x="10780713" y="5127625"/>
          <p14:tracePt t="85178" x="10804525" y="5127625"/>
          <p14:tracePt t="85186" x="10820400" y="5127625"/>
          <p14:tracePt t="85194" x="10836275" y="5127625"/>
          <p14:tracePt t="85202" x="10852150" y="5127625"/>
          <p14:tracePt t="85242" x="10860088" y="5127625"/>
          <p14:tracePt t="85250" x="10868025" y="5127625"/>
          <p14:tracePt t="85258" x="10883900" y="5127625"/>
          <p14:tracePt t="85266" x="10907713" y="5127625"/>
          <p14:tracePt t="85274" x="10923588" y="5127625"/>
          <p14:tracePt t="85283" x="10947400" y="5127625"/>
          <p14:tracePt t="85290" x="10963275" y="5127625"/>
          <p14:tracePt t="85298" x="10996613" y="5127625"/>
          <p14:tracePt t="85306" x="11012488" y="5127625"/>
          <p14:tracePt t="85314" x="11028363" y="5135563"/>
          <p14:tracePt t="85322" x="11052175" y="5135563"/>
          <p14:tracePt t="85330" x="11060113" y="5143500"/>
          <p14:tracePt t="85482" x="11052175" y="5143500"/>
          <p14:tracePt t="85490" x="11036300" y="5127625"/>
          <p14:tracePt t="85506" x="11020425" y="5111750"/>
          <p14:tracePt t="85530" x="11020425" y="5095875"/>
          <p14:tracePt t="85538" x="11020425" y="5064125"/>
          <p14:tracePt t="85546" x="11020425" y="5032375"/>
          <p14:tracePt t="85554" x="11020425" y="4976813"/>
          <p14:tracePt t="85562" x="11020425" y="4935538"/>
          <p14:tracePt t="85570" x="11020425" y="4887913"/>
          <p14:tracePt t="85578" x="11020425" y="4848225"/>
          <p14:tracePt t="85586" x="11020425" y="4816475"/>
          <p14:tracePt t="85594" x="11020425" y="4784725"/>
          <p14:tracePt t="85602" x="11020425" y="4745038"/>
          <p14:tracePt t="85610" x="11012488" y="4721225"/>
          <p14:tracePt t="85618" x="11012488" y="4697413"/>
          <p14:tracePt t="85626" x="11012488" y="4689475"/>
          <p14:tracePt t="85634" x="11004550" y="4681538"/>
          <p14:tracePt t="85642" x="11004550" y="4673600"/>
          <p14:tracePt t="85994" x="11004550" y="4665663"/>
          <p14:tracePt t="86010" x="0" y="0"/>
        </p14:tracePtLst>
        <p14:tracePtLst>
          <p14:tracePt t="87586" x="10079038" y="3094038"/>
          <p14:tracePt t="87738" x="10063163" y="3078163"/>
          <p14:tracePt t="87746" x="10055225" y="3070225"/>
          <p14:tracePt t="87754" x="10039350" y="3054350"/>
          <p14:tracePt t="87762" x="10031413" y="3046413"/>
          <p14:tracePt t="87770" x="10023475" y="3038475"/>
          <p14:tracePt t="87778" x="10015538" y="3022600"/>
          <p14:tracePt t="87786" x="10007600" y="3014663"/>
          <p14:tracePt t="87794" x="9999663" y="3006725"/>
          <p14:tracePt t="87802" x="9999663" y="2998788"/>
          <p14:tracePt t="87810" x="9983788" y="2982913"/>
          <p14:tracePt t="87826" x="9983788" y="2974975"/>
          <p14:tracePt t="87842" x="9975850" y="2967038"/>
          <p14:tracePt t="87851" x="9967913" y="2959100"/>
          <p14:tracePt t="87858" x="9959975" y="2935288"/>
          <p14:tracePt t="87866" x="9952038" y="2935288"/>
          <p14:tracePt t="87874" x="9952038" y="2927350"/>
          <p14:tracePt t="87883" x="9952038" y="2919413"/>
          <p14:tracePt t="87898" x="9952038" y="2901950"/>
          <p14:tracePt t="87914" x="9944100" y="2894013"/>
          <p14:tracePt t="88074" x="9952038" y="2886075"/>
          <p14:tracePt t="88082" x="9959975" y="2886075"/>
          <p14:tracePt t="88090" x="9975850" y="2886075"/>
          <p14:tracePt t="88099" x="9999663" y="2878138"/>
          <p14:tracePt t="88106" x="10007600" y="2878138"/>
          <p14:tracePt t="88114" x="10047288" y="2854325"/>
          <p14:tracePt t="88122" x="10063163" y="2854325"/>
          <p14:tracePt t="88130" x="10079038" y="2854325"/>
          <p14:tracePt t="88138" x="10102850" y="2846388"/>
          <p14:tracePt t="88146" x="10110788" y="2846388"/>
          <p14:tracePt t="88154" x="10126663" y="2846388"/>
          <p14:tracePt t="88162" x="10142538" y="2846388"/>
          <p14:tracePt t="88170" x="10150475" y="2846388"/>
          <p14:tracePt t="88290" x="10158413" y="2846388"/>
          <p14:tracePt t="8860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A51D-0100-451E-8068-14B3BA81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monitor pests? (Pt2)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3EB4-D3C9-41C7-8931-D53D799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67862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Count pests in soil samples:</a:t>
            </a:r>
          </a:p>
          <a:p>
            <a:r>
              <a:rPr lang="en-US" dirty="0"/>
              <a:t>May provide advanced warning</a:t>
            </a:r>
          </a:p>
          <a:p>
            <a:r>
              <a:rPr lang="en-US" dirty="0"/>
              <a:t>May complement other monitoring techniques</a:t>
            </a:r>
          </a:p>
          <a:p>
            <a:pPr marL="0" indent="0">
              <a:buNone/>
            </a:pPr>
            <a:r>
              <a:rPr lang="en-US" b="1" u="sng" dirty="0"/>
              <a:t>But</a:t>
            </a:r>
          </a:p>
          <a:p>
            <a:r>
              <a:rPr lang="en-US" dirty="0"/>
              <a:t>Soil samples often need to be processed in a laboratory</a:t>
            </a:r>
          </a:p>
          <a:p>
            <a:r>
              <a:rPr lang="en-US" dirty="0"/>
              <a:t>Time consuming and expensive</a:t>
            </a:r>
          </a:p>
          <a:p>
            <a:r>
              <a:rPr lang="en-US" dirty="0"/>
              <a:t>Not always reliable</a:t>
            </a:r>
          </a:p>
          <a:p>
            <a:r>
              <a:rPr lang="en-US" dirty="0"/>
              <a:t>Only appropriate for pests which complete at least part of their lifecycle in the soil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DAC98CB-7F6A-4214-9D4C-AC705D86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9" r="30409"/>
          <a:stretch/>
        </p:blipFill>
        <p:spPr bwMode="auto">
          <a:xfrm>
            <a:off x="9564925" y="1690688"/>
            <a:ext cx="2306106" cy="293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69E97C-2A3F-4776-B3BF-1F45B47B935B}"/>
              </a:ext>
            </a:extLst>
          </p:cNvPr>
          <p:cNvSpPr txBox="1"/>
          <p:nvPr/>
        </p:nvSpPr>
        <p:spPr>
          <a:xfrm>
            <a:off x="9313822" y="4621788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Soil sampling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6621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998"/>
    </mc:Choice>
    <mc:Fallback xmlns="">
      <p:transition spd="slow" advTm="140998"/>
    </mc:Fallback>
  </mc:AlternateContent>
  <p:extLst>
    <p:ext uri="{3A86A75C-4F4B-4683-9AE1-C65F6400EC91}">
      <p14:laserTraceLst xmlns:p14="http://schemas.microsoft.com/office/powerpoint/2010/main">
        <p14:tracePtLst>
          <p14:tracePt t="28084" x="11187113" y="3038475"/>
          <p14:tracePt t="28235" x="11187113" y="3030538"/>
          <p14:tracePt t="28243" x="11187113" y="3006725"/>
          <p14:tracePt t="28259" x="11171238" y="2974975"/>
          <p14:tracePt t="28267" x="11163300" y="2967038"/>
          <p14:tracePt t="28275" x="11155363" y="2935288"/>
          <p14:tracePt t="28283" x="11131550" y="2919413"/>
          <p14:tracePt t="28292" x="11107738" y="2878138"/>
          <p14:tracePt t="28299" x="11099800" y="2870200"/>
          <p14:tracePt t="28307" x="11083925" y="2846388"/>
          <p14:tracePt t="28315" x="11068050" y="2822575"/>
          <p14:tracePt t="28323" x="11052175" y="2798763"/>
          <p14:tracePt t="28331" x="11036300" y="2782888"/>
          <p14:tracePt t="28339" x="11020425" y="2751138"/>
          <p14:tracePt t="28347" x="10996613" y="2727325"/>
          <p14:tracePt t="28355" x="10971213" y="2703513"/>
          <p14:tracePt t="28363" x="10963275" y="2679700"/>
          <p14:tracePt t="28371" x="10947400" y="2663825"/>
          <p14:tracePt t="28379" x="10923588" y="2647950"/>
          <p14:tracePt t="28387" x="10907713" y="2624138"/>
          <p14:tracePt t="28395" x="10891838" y="2600325"/>
          <p14:tracePt t="28403" x="10875963" y="2592388"/>
          <p14:tracePt t="28411" x="10852150" y="2576513"/>
          <p14:tracePt t="28419" x="10836275" y="2559050"/>
          <p14:tracePt t="28427" x="10812463" y="2535238"/>
          <p14:tracePt t="28435" x="10788650" y="2519363"/>
          <p14:tracePt t="28443" x="10764838" y="2495550"/>
          <p14:tracePt t="28451" x="10748963" y="2487613"/>
          <p14:tracePt t="28459" x="10741025" y="2471738"/>
          <p14:tracePt t="28467" x="10725150" y="2471738"/>
          <p14:tracePt t="28476" x="10693400" y="2463800"/>
          <p14:tracePt t="28483" x="10677525" y="2447925"/>
          <p14:tracePt t="28492" x="10669588" y="2439988"/>
          <p14:tracePt t="28499" x="10645775" y="2424113"/>
          <p14:tracePt t="28507" x="10637838" y="2424113"/>
          <p14:tracePt t="28515" x="10629900" y="2424113"/>
          <p14:tracePt t="28523" x="10612438" y="2416175"/>
          <p14:tracePt t="28539" x="10604500" y="2416175"/>
          <p14:tracePt t="28563" x="10596563" y="2416175"/>
          <p14:tracePt t="28595" x="10580688" y="2416175"/>
          <p14:tracePt t="28603" x="10572750" y="2416175"/>
          <p14:tracePt t="28611" x="10564813" y="2416175"/>
          <p14:tracePt t="28619" x="10556875" y="2416175"/>
          <p14:tracePt t="28627" x="10548938" y="2416175"/>
          <p14:tracePt t="28635" x="10533063" y="2416175"/>
          <p14:tracePt t="28643" x="10517188" y="2424113"/>
          <p14:tracePt t="28651" x="10501313" y="2424113"/>
          <p14:tracePt t="28659" x="10485438" y="2439988"/>
          <p14:tracePt t="28667" x="10477500" y="2439988"/>
          <p14:tracePt t="28676" x="10461625" y="2447925"/>
          <p14:tracePt t="28683" x="10453688" y="2455863"/>
          <p14:tracePt t="28693" x="10429875" y="2471738"/>
          <p14:tracePt t="28699" x="10421938" y="2479675"/>
          <p14:tracePt t="28715" x="10406063" y="2495550"/>
          <p14:tracePt t="28723" x="10390188" y="2511425"/>
          <p14:tracePt t="28731" x="10374313" y="2527300"/>
          <p14:tracePt t="28739" x="10358438" y="2543175"/>
          <p14:tracePt t="28747" x="10334625" y="2576513"/>
          <p14:tracePt t="28755" x="10318750" y="2592388"/>
          <p14:tracePt t="28763" x="10302875" y="2616200"/>
          <p14:tracePt t="28771" x="10269538" y="2663825"/>
          <p14:tracePt t="28779" x="10245725" y="2695575"/>
          <p14:tracePt t="28787" x="10229850" y="2711450"/>
          <p14:tracePt t="28795" x="10198100" y="2751138"/>
          <p14:tracePt t="28803" x="10190163" y="2767013"/>
          <p14:tracePt t="28811" x="10166350" y="2806700"/>
          <p14:tracePt t="28819" x="10158413" y="2830513"/>
          <p14:tracePt t="28827" x="10158413" y="2854325"/>
          <p14:tracePt t="28835" x="10134600" y="2886075"/>
          <p14:tracePt t="28843" x="10134600" y="2901950"/>
          <p14:tracePt t="28851" x="10126663" y="2943225"/>
          <p14:tracePt t="28861" x="10118725" y="2967038"/>
          <p14:tracePt t="28867" x="10118725" y="2998788"/>
          <p14:tracePt t="28876" x="10118725" y="3030538"/>
          <p14:tracePt t="28883" x="10110788" y="3054350"/>
          <p14:tracePt t="28892" x="10110788" y="3078163"/>
          <p14:tracePt t="28899" x="10110788" y="3109913"/>
          <p14:tracePt t="28911" x="10110788" y="3125788"/>
          <p14:tracePt t="28915" x="10110788" y="3157538"/>
          <p14:tracePt t="28923" x="10110788" y="3173413"/>
          <p14:tracePt t="28931" x="10110788" y="3205163"/>
          <p14:tracePt t="28939" x="10110788" y="3221038"/>
          <p14:tracePt t="28947" x="10110788" y="3236913"/>
          <p14:tracePt t="28955" x="10110788" y="3278188"/>
          <p14:tracePt t="28971" x="10126663" y="3302000"/>
          <p14:tracePt t="28979" x="10126663" y="3317875"/>
          <p14:tracePt t="28987" x="10134600" y="3357563"/>
          <p14:tracePt t="28995" x="10142538" y="3373438"/>
          <p14:tracePt t="29003" x="10158413" y="3405188"/>
          <p14:tracePt t="29011" x="10166350" y="3436938"/>
          <p14:tracePt t="29019" x="10174288" y="3476625"/>
          <p14:tracePt t="29027" x="10190163" y="3508375"/>
          <p14:tracePt t="29035" x="10206038" y="3548063"/>
          <p14:tracePt t="29043" x="10229850" y="3595688"/>
          <p14:tracePt t="29051" x="10245725" y="3621088"/>
          <p14:tracePt t="29059" x="10253663" y="3668713"/>
          <p14:tracePt t="29067" x="10269538" y="3716338"/>
          <p14:tracePt t="29076" x="10287000" y="3732213"/>
          <p14:tracePt t="29083" x="10302875" y="3756025"/>
          <p14:tracePt t="29093" x="10318750" y="3795713"/>
          <p14:tracePt t="29099" x="10342563" y="3819525"/>
          <p14:tracePt t="29107" x="10342563" y="3843338"/>
          <p14:tracePt t="29115" x="10358438" y="3859213"/>
          <p14:tracePt t="29123" x="10366375" y="3875088"/>
          <p14:tracePt t="29131" x="10374313" y="3883025"/>
          <p14:tracePt t="29139" x="10382250" y="3898900"/>
          <p14:tracePt t="29147" x="10390188" y="3914775"/>
          <p14:tracePt t="29163" x="10390188" y="3930650"/>
          <p14:tracePt t="29171" x="10398125" y="3938588"/>
          <p14:tracePt t="29187" x="10406063" y="3956050"/>
          <p14:tracePt t="29195" x="10421938" y="3979863"/>
          <p14:tracePt t="29203" x="10429875" y="3995738"/>
          <p14:tracePt t="29211" x="10437813" y="3995738"/>
          <p14:tracePt t="29219" x="10445750" y="4019550"/>
          <p14:tracePt t="29227" x="10453688" y="4027488"/>
          <p14:tracePt t="29235" x="10453688" y="4035425"/>
          <p14:tracePt t="29243" x="10453688" y="4043363"/>
          <p14:tracePt t="29251" x="10461625" y="4051300"/>
          <p14:tracePt t="29299" x="10469563" y="4059238"/>
          <p14:tracePt t="29499" x="0" y="0"/>
        </p14:tracePtLst>
      </p14:laserTraceLst>
    </p:ext>
  </p:extLst>
</p:sld>
</file>

<file path=ppt/theme/theme1.xml><?xml version="1.0" encoding="utf-8"?>
<a:theme xmlns:a="http://schemas.openxmlformats.org/drawingml/2006/main" name="HAU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U master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AU master light 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HAU master yello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5A9EEDAA55D4FB2FFC6684C929537" ma:contentTypeVersion="1" ma:contentTypeDescription="Create a new document." ma:contentTypeScope="" ma:versionID="bdadc033cf842799b2cd8fc6b14b4a73">
  <xsd:schema xmlns:xsd="http://www.w3.org/2001/XMLSchema" xmlns:xs="http://www.w3.org/2001/XMLSchema" xmlns:p="http://schemas.microsoft.com/office/2006/metadata/properties" xmlns:ns1="http://schemas.microsoft.com/sharepoint/v3" xmlns:ns2="c708ddab-c287-44da-ae6a-a4711c0286ee" targetNamespace="http://schemas.microsoft.com/office/2006/metadata/properties" ma:root="true" ma:fieldsID="b2459aec5328c854da5b063ed72665d8" ns1:_="" ns2:_="">
    <xsd:import namespace="http://schemas.microsoft.com/sharepoint/v3"/>
    <xsd:import namespace="c708ddab-c287-44da-ae6a-a4711c0286e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08ddab-c287-44da-ae6a-a4711c0286e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c708ddab-c287-44da-ae6a-a4711c0286ee">R6U5MCTUPYKX-558767781-5</_dlc_DocId>
    <_dlc_DocIdUrl xmlns="c708ddab-c287-44da-ae6a-a4711c0286ee">
      <Url>http://portal.harper-adams.ac.uk/ms/LT/Projects/_layouts/15/DocIdRedir.aspx?ID=R6U5MCTUPYKX-558767781-5</Url>
      <Description>R6U5MCTUPYKX-558767781-5</Description>
    </_dlc_DocIdUrl>
  </documentManagement>
</p:properties>
</file>

<file path=customXml/itemProps1.xml><?xml version="1.0" encoding="utf-8"?>
<ds:datastoreItem xmlns:ds="http://schemas.openxmlformats.org/officeDocument/2006/customXml" ds:itemID="{66D68BE8-6F51-476F-A608-3EC46640F0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08ddab-c287-44da-ae6a-a4711c0286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ECF42D-7722-47C9-9FA5-265188E546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05403C-0BC9-4445-BA36-CDB81E75E2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683A4D9-217F-49CC-B7EE-5163E4FFDFE5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terms/"/>
    <ds:schemaRef ds:uri="c708ddab-c287-44da-ae6a-a4711c0286ee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1100</Words>
  <Application>Microsoft Office PowerPoint</Application>
  <PresentationFormat>Widescreen</PresentationFormat>
  <Paragraphs>172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Avenir Next LT Pro</vt:lpstr>
      <vt:lpstr>Calibri</vt:lpstr>
      <vt:lpstr>HAU master</vt:lpstr>
      <vt:lpstr>HAU master dark</vt:lpstr>
      <vt:lpstr>HAU master light blue</vt:lpstr>
      <vt:lpstr>HAU master yellow</vt:lpstr>
      <vt:lpstr>Monitoring invertebrates for crop production</vt:lpstr>
      <vt:lpstr>What is an insect pest? (Pt1)</vt:lpstr>
      <vt:lpstr>What is an insect pest? (Pt2)</vt:lpstr>
      <vt:lpstr>A working definition of IPM</vt:lpstr>
      <vt:lpstr>What is an IPM programme?</vt:lpstr>
      <vt:lpstr>Reality gap in IPM?</vt:lpstr>
      <vt:lpstr>Before we can monitor a pest population</vt:lpstr>
      <vt:lpstr>How do we monitor pests? (Pt1)</vt:lpstr>
      <vt:lpstr>How do we monitor pests? (Pt2)</vt:lpstr>
      <vt:lpstr>How do we monitor pests? (Pt3)</vt:lpstr>
      <vt:lpstr>How do we monitor pests? (Pt4)</vt:lpstr>
      <vt:lpstr>How do we monitor pests? (Pt5)</vt:lpstr>
      <vt:lpstr>How do we monitor pests? (Pt6)</vt:lpstr>
      <vt:lpstr>How do we monitor pests? (Pt7)</vt:lpstr>
      <vt:lpstr>How do we monitor pests? (Pt8)</vt:lpstr>
      <vt:lpstr>How do we monitor pests? (Pt9)</vt:lpstr>
      <vt:lpstr>How do we monitor pests? (Pt10)</vt:lpstr>
      <vt:lpstr>How do we monitor pests? (Pt11)</vt:lpstr>
      <vt:lpstr>The future of monitoring is ‘smart’</vt:lpstr>
      <vt:lpstr>Monitoring tool evolution</vt:lpstr>
      <vt:lpstr>PowerPoint Presentation</vt:lpstr>
      <vt:lpstr>Making a smart monitoring tool</vt:lpstr>
      <vt:lpstr>PowerPoint Presentation</vt:lpstr>
      <vt:lpstr>How smart?</vt:lpstr>
      <vt:lpstr>How do we monitor pests? (Pt12)</vt:lpstr>
      <vt:lpstr>How do we monitor pests? (Pt13)</vt:lpstr>
      <vt:lpstr>Can we forecast pests? (Pt1)</vt:lpstr>
      <vt:lpstr>Can we forecast pests? (Pt2)</vt:lpstr>
      <vt:lpstr>Can we forecast pests? (Pt3)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Cawte</dc:creator>
  <cp:lastModifiedBy>Tom Pope</cp:lastModifiedBy>
  <cp:revision>32</cp:revision>
  <dcterms:created xsi:type="dcterms:W3CDTF">2019-09-10T14:36:04Z</dcterms:created>
  <dcterms:modified xsi:type="dcterms:W3CDTF">2024-07-03T15:07:09Z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0x010100D025A9EEDAA55D4FB2FFC6684C929537</vt:lpwstr>
  </property>
  <property fmtid="{D5CDD505-2E9C-101B-9397-08002B2CF9AE}" pid="3" name="_dlc_DocIdItemGuid">
    <vt:lpwstr>067f2b2e-0729-4940-854d-9b26ea18c3bf</vt:lpwstr>
  </property>
</Properties>
</file>